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79" r:id="rId14"/>
    <p:sldId id="280" r:id="rId15"/>
    <p:sldId id="26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1D0C1E-3402-4107-A720-10958678846E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1518A87-030E-47B3-83E5-394C0278FB2C}">
      <dgm:prSet/>
      <dgm:spPr/>
      <dgm:t>
        <a:bodyPr/>
        <a:lstStyle/>
        <a:p>
          <a:r>
            <a:rPr lang="en-US"/>
            <a:t>Understand</a:t>
          </a:r>
        </a:p>
      </dgm:t>
    </dgm:pt>
    <dgm:pt modelId="{5BE41738-779C-443C-9F3B-8BBDF35777CB}" type="parTrans" cxnId="{D8BECBBB-E5FB-4F7B-9B84-DAE44975C831}">
      <dgm:prSet/>
      <dgm:spPr/>
      <dgm:t>
        <a:bodyPr/>
        <a:lstStyle/>
        <a:p>
          <a:endParaRPr lang="en-US"/>
        </a:p>
      </dgm:t>
    </dgm:pt>
    <dgm:pt modelId="{3481621E-976D-4282-985B-28A169599D0A}" type="sibTrans" cxnId="{D8BECBBB-E5FB-4F7B-9B84-DAE44975C831}">
      <dgm:prSet/>
      <dgm:spPr/>
      <dgm:t>
        <a:bodyPr/>
        <a:lstStyle/>
        <a:p>
          <a:endParaRPr lang="en-US"/>
        </a:p>
      </dgm:t>
    </dgm:pt>
    <dgm:pt modelId="{1E23567D-7235-4E49-A697-3C7126327F6E}">
      <dgm:prSet/>
      <dgm:spPr/>
      <dgm:t>
        <a:bodyPr/>
        <a:lstStyle/>
        <a:p>
          <a:r>
            <a:rPr lang="en-US"/>
            <a:t>Understand the concept, importance, and challenges of Big Data</a:t>
          </a:r>
        </a:p>
      </dgm:t>
    </dgm:pt>
    <dgm:pt modelId="{855DD39E-3C3F-43D1-833D-43643A9E30D0}" type="parTrans" cxnId="{09D81E92-432C-4F3E-972A-EA60A8313CFA}">
      <dgm:prSet/>
      <dgm:spPr/>
      <dgm:t>
        <a:bodyPr/>
        <a:lstStyle/>
        <a:p>
          <a:endParaRPr lang="en-US"/>
        </a:p>
      </dgm:t>
    </dgm:pt>
    <dgm:pt modelId="{9229AC51-63C6-42FE-9F70-7D0559302335}" type="sibTrans" cxnId="{09D81E92-432C-4F3E-972A-EA60A8313CFA}">
      <dgm:prSet/>
      <dgm:spPr/>
      <dgm:t>
        <a:bodyPr/>
        <a:lstStyle/>
        <a:p>
          <a:endParaRPr lang="en-US"/>
        </a:p>
      </dgm:t>
    </dgm:pt>
    <dgm:pt modelId="{F8B51964-3C2D-4700-82B3-C708EF4DC723}">
      <dgm:prSet/>
      <dgm:spPr/>
      <dgm:t>
        <a:bodyPr/>
        <a:lstStyle/>
        <a:p>
          <a:r>
            <a:rPr lang="en-US"/>
            <a:t>Introduce</a:t>
          </a:r>
        </a:p>
      </dgm:t>
    </dgm:pt>
    <dgm:pt modelId="{53351F48-1F5C-4BE5-87D5-DDEA6668E854}" type="parTrans" cxnId="{0D931000-7CFA-4A3C-96BC-22D62876AF0E}">
      <dgm:prSet/>
      <dgm:spPr/>
      <dgm:t>
        <a:bodyPr/>
        <a:lstStyle/>
        <a:p>
          <a:endParaRPr lang="en-US"/>
        </a:p>
      </dgm:t>
    </dgm:pt>
    <dgm:pt modelId="{8BFDD018-A479-4D8E-AC02-36C5C6D92B4D}" type="sibTrans" cxnId="{0D931000-7CFA-4A3C-96BC-22D62876AF0E}">
      <dgm:prSet/>
      <dgm:spPr/>
      <dgm:t>
        <a:bodyPr/>
        <a:lstStyle/>
        <a:p>
          <a:endParaRPr lang="en-US"/>
        </a:p>
      </dgm:t>
    </dgm:pt>
    <dgm:pt modelId="{D9F26D72-78BE-4ED4-B9DC-98C48CF4171B}">
      <dgm:prSet/>
      <dgm:spPr/>
      <dgm:t>
        <a:bodyPr/>
        <a:lstStyle/>
        <a:p>
          <a:r>
            <a:rPr lang="en-US" dirty="0"/>
            <a:t>Introduce the Hadoop ecosystem and its components</a:t>
          </a:r>
        </a:p>
      </dgm:t>
    </dgm:pt>
    <dgm:pt modelId="{1E9CD761-BB10-49E0-8E1E-663D9842DE55}" type="parTrans" cxnId="{4F0B29D2-986F-4C04-8B90-D5E204587B11}">
      <dgm:prSet/>
      <dgm:spPr/>
      <dgm:t>
        <a:bodyPr/>
        <a:lstStyle/>
        <a:p>
          <a:endParaRPr lang="en-US"/>
        </a:p>
      </dgm:t>
    </dgm:pt>
    <dgm:pt modelId="{D5CD636F-95C6-48FE-97A6-C91BA88962EA}" type="sibTrans" cxnId="{4F0B29D2-986F-4C04-8B90-D5E204587B11}">
      <dgm:prSet/>
      <dgm:spPr/>
      <dgm:t>
        <a:bodyPr/>
        <a:lstStyle/>
        <a:p>
          <a:endParaRPr lang="en-US"/>
        </a:p>
      </dgm:t>
    </dgm:pt>
    <dgm:pt modelId="{80903E96-2D0B-422B-9539-0ACBDD9472FB}">
      <dgm:prSet/>
      <dgm:spPr/>
      <dgm:t>
        <a:bodyPr/>
        <a:lstStyle/>
        <a:p>
          <a:r>
            <a:rPr lang="en-US"/>
            <a:t>Explain</a:t>
          </a:r>
        </a:p>
      </dgm:t>
    </dgm:pt>
    <dgm:pt modelId="{B0B4D6A2-F2EC-43D6-A07D-AB6A9B370C50}" type="parTrans" cxnId="{E4942EFB-45B1-4E4D-AA60-F17E1616E965}">
      <dgm:prSet/>
      <dgm:spPr/>
      <dgm:t>
        <a:bodyPr/>
        <a:lstStyle/>
        <a:p>
          <a:endParaRPr lang="en-US"/>
        </a:p>
      </dgm:t>
    </dgm:pt>
    <dgm:pt modelId="{5DD835FA-9467-4952-96B0-0F529FEB337A}" type="sibTrans" cxnId="{E4942EFB-45B1-4E4D-AA60-F17E1616E965}">
      <dgm:prSet/>
      <dgm:spPr/>
      <dgm:t>
        <a:bodyPr/>
        <a:lstStyle/>
        <a:p>
          <a:endParaRPr lang="en-US"/>
        </a:p>
      </dgm:t>
    </dgm:pt>
    <dgm:pt modelId="{82B2BB89-A94F-45FC-BACB-EBFF595D78DA}">
      <dgm:prSet/>
      <dgm:spPr/>
      <dgm:t>
        <a:bodyPr/>
        <a:lstStyle/>
        <a:p>
          <a:r>
            <a:rPr lang="en-US"/>
            <a:t>Explain distributed storage and processing</a:t>
          </a:r>
        </a:p>
      </dgm:t>
    </dgm:pt>
    <dgm:pt modelId="{03DD0F97-D125-4A15-A290-99A19AC2D030}" type="parTrans" cxnId="{5B37B19E-FB41-42B1-9994-AD528799C7B7}">
      <dgm:prSet/>
      <dgm:spPr/>
      <dgm:t>
        <a:bodyPr/>
        <a:lstStyle/>
        <a:p>
          <a:endParaRPr lang="en-US"/>
        </a:p>
      </dgm:t>
    </dgm:pt>
    <dgm:pt modelId="{1BCA4A85-0BB5-43F4-8651-B6008DCF0FED}" type="sibTrans" cxnId="{5B37B19E-FB41-42B1-9994-AD528799C7B7}">
      <dgm:prSet/>
      <dgm:spPr/>
      <dgm:t>
        <a:bodyPr/>
        <a:lstStyle/>
        <a:p>
          <a:endParaRPr lang="en-US"/>
        </a:p>
      </dgm:t>
    </dgm:pt>
    <dgm:pt modelId="{679B92D4-01D2-4064-A4B9-CFC47A46CA4E}">
      <dgm:prSet/>
      <dgm:spPr/>
      <dgm:t>
        <a:bodyPr/>
        <a:lstStyle/>
        <a:p>
          <a:r>
            <a:rPr lang="en-US"/>
            <a:t>Explore</a:t>
          </a:r>
        </a:p>
      </dgm:t>
    </dgm:pt>
    <dgm:pt modelId="{4B06C0DA-D201-49F7-B990-45ACDBA8C57C}" type="parTrans" cxnId="{123998E5-6F42-4405-9A70-73AB160FEB6E}">
      <dgm:prSet/>
      <dgm:spPr/>
      <dgm:t>
        <a:bodyPr/>
        <a:lstStyle/>
        <a:p>
          <a:endParaRPr lang="en-US"/>
        </a:p>
      </dgm:t>
    </dgm:pt>
    <dgm:pt modelId="{31D7DCDC-4B79-4D2E-8BFB-6719DA59075C}" type="sibTrans" cxnId="{123998E5-6F42-4405-9A70-73AB160FEB6E}">
      <dgm:prSet/>
      <dgm:spPr/>
      <dgm:t>
        <a:bodyPr/>
        <a:lstStyle/>
        <a:p>
          <a:endParaRPr lang="en-US"/>
        </a:p>
      </dgm:t>
    </dgm:pt>
    <dgm:pt modelId="{5F4057BF-A913-4A68-9521-64E3FB501A40}">
      <dgm:prSet/>
      <dgm:spPr/>
      <dgm:t>
        <a:bodyPr/>
        <a:lstStyle/>
        <a:p>
          <a:r>
            <a:rPr lang="en-US"/>
            <a:t>Explore use cases of Big Data in various industries</a:t>
          </a:r>
        </a:p>
      </dgm:t>
    </dgm:pt>
    <dgm:pt modelId="{5EFC5F56-1BF1-44A3-A418-71F1CEA986ED}" type="parTrans" cxnId="{72BB960C-4E0D-4FD9-A4CD-E595711B3C5D}">
      <dgm:prSet/>
      <dgm:spPr/>
      <dgm:t>
        <a:bodyPr/>
        <a:lstStyle/>
        <a:p>
          <a:endParaRPr lang="en-US"/>
        </a:p>
      </dgm:t>
    </dgm:pt>
    <dgm:pt modelId="{771907CE-878B-4150-A0C3-3088D6509956}" type="sibTrans" cxnId="{72BB960C-4E0D-4FD9-A4CD-E595711B3C5D}">
      <dgm:prSet/>
      <dgm:spPr/>
      <dgm:t>
        <a:bodyPr/>
        <a:lstStyle/>
        <a:p>
          <a:endParaRPr lang="en-US"/>
        </a:p>
      </dgm:t>
    </dgm:pt>
    <dgm:pt modelId="{F701459D-2136-1245-B530-23F9D9FA267F}" type="pres">
      <dgm:prSet presAssocID="{521D0C1E-3402-4107-A720-10958678846E}" presName="Name0" presStyleCnt="0">
        <dgm:presLayoutVars>
          <dgm:dir/>
          <dgm:animLvl val="lvl"/>
          <dgm:resizeHandles val="exact"/>
        </dgm:presLayoutVars>
      </dgm:prSet>
      <dgm:spPr/>
    </dgm:pt>
    <dgm:pt modelId="{2554FF3C-01CD-8340-B0FC-D692E53639F1}" type="pres">
      <dgm:prSet presAssocID="{81518A87-030E-47B3-83E5-394C0278FB2C}" presName="composite" presStyleCnt="0"/>
      <dgm:spPr/>
    </dgm:pt>
    <dgm:pt modelId="{A857369D-F581-EE41-BDD6-7275753DE553}" type="pres">
      <dgm:prSet presAssocID="{81518A87-030E-47B3-83E5-394C0278FB2C}" presName="parTx" presStyleLbl="alignNode1" presStyleIdx="0" presStyleCnt="4">
        <dgm:presLayoutVars>
          <dgm:chMax val="0"/>
          <dgm:chPref val="0"/>
        </dgm:presLayoutVars>
      </dgm:prSet>
      <dgm:spPr/>
    </dgm:pt>
    <dgm:pt modelId="{A67FD115-73ED-9B49-97A3-40FAC0145F31}" type="pres">
      <dgm:prSet presAssocID="{81518A87-030E-47B3-83E5-394C0278FB2C}" presName="desTx" presStyleLbl="alignAccFollowNode1" presStyleIdx="0" presStyleCnt="4">
        <dgm:presLayoutVars/>
      </dgm:prSet>
      <dgm:spPr/>
    </dgm:pt>
    <dgm:pt modelId="{D2C4165E-807E-6640-9B4C-0AF3D1E7EB0F}" type="pres">
      <dgm:prSet presAssocID="{3481621E-976D-4282-985B-28A169599D0A}" presName="space" presStyleCnt="0"/>
      <dgm:spPr/>
    </dgm:pt>
    <dgm:pt modelId="{2DC9ED05-0DDF-F64E-8F7B-7EAAF7E4E647}" type="pres">
      <dgm:prSet presAssocID="{F8B51964-3C2D-4700-82B3-C708EF4DC723}" presName="composite" presStyleCnt="0"/>
      <dgm:spPr/>
    </dgm:pt>
    <dgm:pt modelId="{88565801-9ECD-624B-ABA8-3B8F5F0C5EE7}" type="pres">
      <dgm:prSet presAssocID="{F8B51964-3C2D-4700-82B3-C708EF4DC723}" presName="parTx" presStyleLbl="alignNode1" presStyleIdx="1" presStyleCnt="4">
        <dgm:presLayoutVars>
          <dgm:chMax val="0"/>
          <dgm:chPref val="0"/>
        </dgm:presLayoutVars>
      </dgm:prSet>
      <dgm:spPr/>
    </dgm:pt>
    <dgm:pt modelId="{961ADC23-B591-AA48-9372-A75765B33A71}" type="pres">
      <dgm:prSet presAssocID="{F8B51964-3C2D-4700-82B3-C708EF4DC723}" presName="desTx" presStyleLbl="alignAccFollowNode1" presStyleIdx="1" presStyleCnt="4">
        <dgm:presLayoutVars/>
      </dgm:prSet>
      <dgm:spPr/>
    </dgm:pt>
    <dgm:pt modelId="{AC0509F3-BCAB-E64C-B43E-B16A2D1F415E}" type="pres">
      <dgm:prSet presAssocID="{8BFDD018-A479-4D8E-AC02-36C5C6D92B4D}" presName="space" presStyleCnt="0"/>
      <dgm:spPr/>
    </dgm:pt>
    <dgm:pt modelId="{B08BDD2A-2FF5-D14A-915F-6F8EFFDF9C15}" type="pres">
      <dgm:prSet presAssocID="{80903E96-2D0B-422B-9539-0ACBDD9472FB}" presName="composite" presStyleCnt="0"/>
      <dgm:spPr/>
    </dgm:pt>
    <dgm:pt modelId="{2698318B-5541-124E-8FF9-BB0F82CDE880}" type="pres">
      <dgm:prSet presAssocID="{80903E96-2D0B-422B-9539-0ACBDD9472FB}" presName="parTx" presStyleLbl="alignNode1" presStyleIdx="2" presStyleCnt="4">
        <dgm:presLayoutVars>
          <dgm:chMax val="0"/>
          <dgm:chPref val="0"/>
        </dgm:presLayoutVars>
      </dgm:prSet>
      <dgm:spPr/>
    </dgm:pt>
    <dgm:pt modelId="{EAC90FB1-8EED-374A-B0AC-E1CEE429D350}" type="pres">
      <dgm:prSet presAssocID="{80903E96-2D0B-422B-9539-0ACBDD9472FB}" presName="desTx" presStyleLbl="alignAccFollowNode1" presStyleIdx="2" presStyleCnt="4">
        <dgm:presLayoutVars/>
      </dgm:prSet>
      <dgm:spPr/>
    </dgm:pt>
    <dgm:pt modelId="{85E4D173-1D0A-1E4D-8383-7176FAE04226}" type="pres">
      <dgm:prSet presAssocID="{5DD835FA-9467-4952-96B0-0F529FEB337A}" presName="space" presStyleCnt="0"/>
      <dgm:spPr/>
    </dgm:pt>
    <dgm:pt modelId="{FCB71DD3-1C9E-3348-A83F-0694D2373FAB}" type="pres">
      <dgm:prSet presAssocID="{679B92D4-01D2-4064-A4B9-CFC47A46CA4E}" presName="composite" presStyleCnt="0"/>
      <dgm:spPr/>
    </dgm:pt>
    <dgm:pt modelId="{FB05F3CA-22A8-004D-8FB4-7389820BD536}" type="pres">
      <dgm:prSet presAssocID="{679B92D4-01D2-4064-A4B9-CFC47A46CA4E}" presName="parTx" presStyleLbl="alignNode1" presStyleIdx="3" presStyleCnt="4">
        <dgm:presLayoutVars>
          <dgm:chMax val="0"/>
          <dgm:chPref val="0"/>
        </dgm:presLayoutVars>
      </dgm:prSet>
      <dgm:spPr/>
    </dgm:pt>
    <dgm:pt modelId="{7AE33B18-9164-6644-A5B8-CDCFBBE2D4CB}" type="pres">
      <dgm:prSet presAssocID="{679B92D4-01D2-4064-A4B9-CFC47A46CA4E}" presName="desTx" presStyleLbl="alignAccFollowNode1" presStyleIdx="3" presStyleCnt="4">
        <dgm:presLayoutVars/>
      </dgm:prSet>
      <dgm:spPr/>
    </dgm:pt>
  </dgm:ptLst>
  <dgm:cxnLst>
    <dgm:cxn modelId="{0D931000-7CFA-4A3C-96BC-22D62876AF0E}" srcId="{521D0C1E-3402-4107-A720-10958678846E}" destId="{F8B51964-3C2D-4700-82B3-C708EF4DC723}" srcOrd="1" destOrd="0" parTransId="{53351F48-1F5C-4BE5-87D5-DDEA6668E854}" sibTransId="{8BFDD018-A479-4D8E-AC02-36C5C6D92B4D}"/>
    <dgm:cxn modelId="{DB53DD02-4D34-2D46-9A81-AAAAFBF5AE41}" type="presOf" srcId="{D9F26D72-78BE-4ED4-B9DC-98C48CF4171B}" destId="{961ADC23-B591-AA48-9372-A75765B33A71}" srcOrd="0" destOrd="0" presId="urn:microsoft.com/office/officeart/2016/7/layout/ChevronBlockProcess"/>
    <dgm:cxn modelId="{72BB960C-4E0D-4FD9-A4CD-E595711B3C5D}" srcId="{679B92D4-01D2-4064-A4B9-CFC47A46CA4E}" destId="{5F4057BF-A913-4A68-9521-64E3FB501A40}" srcOrd="0" destOrd="0" parTransId="{5EFC5F56-1BF1-44A3-A418-71F1CEA986ED}" sibTransId="{771907CE-878B-4150-A0C3-3088D6509956}"/>
    <dgm:cxn modelId="{5D675B0E-3B64-8648-A996-1C386551F065}" type="presOf" srcId="{F8B51964-3C2D-4700-82B3-C708EF4DC723}" destId="{88565801-9ECD-624B-ABA8-3B8F5F0C5EE7}" srcOrd="0" destOrd="0" presId="urn:microsoft.com/office/officeart/2016/7/layout/ChevronBlockProcess"/>
    <dgm:cxn modelId="{EE0A7A42-DB0B-DB4E-B099-4A9E36AC8233}" type="presOf" srcId="{5F4057BF-A913-4A68-9521-64E3FB501A40}" destId="{7AE33B18-9164-6644-A5B8-CDCFBBE2D4CB}" srcOrd="0" destOrd="0" presId="urn:microsoft.com/office/officeart/2016/7/layout/ChevronBlockProcess"/>
    <dgm:cxn modelId="{69D2468C-8DB7-F747-B1E8-4012B8465ED6}" type="presOf" srcId="{81518A87-030E-47B3-83E5-394C0278FB2C}" destId="{A857369D-F581-EE41-BDD6-7275753DE553}" srcOrd="0" destOrd="0" presId="urn:microsoft.com/office/officeart/2016/7/layout/ChevronBlockProcess"/>
    <dgm:cxn modelId="{6710D48C-59D6-9041-B52A-DD770BDA3B83}" type="presOf" srcId="{80903E96-2D0B-422B-9539-0ACBDD9472FB}" destId="{2698318B-5541-124E-8FF9-BB0F82CDE880}" srcOrd="0" destOrd="0" presId="urn:microsoft.com/office/officeart/2016/7/layout/ChevronBlockProcess"/>
    <dgm:cxn modelId="{09D81E92-432C-4F3E-972A-EA60A8313CFA}" srcId="{81518A87-030E-47B3-83E5-394C0278FB2C}" destId="{1E23567D-7235-4E49-A697-3C7126327F6E}" srcOrd="0" destOrd="0" parTransId="{855DD39E-3C3F-43D1-833D-43643A9E30D0}" sibTransId="{9229AC51-63C6-42FE-9F70-7D0559302335}"/>
    <dgm:cxn modelId="{8CD76E97-4117-E44F-8C38-95FB271B597E}" type="presOf" srcId="{521D0C1E-3402-4107-A720-10958678846E}" destId="{F701459D-2136-1245-B530-23F9D9FA267F}" srcOrd="0" destOrd="0" presId="urn:microsoft.com/office/officeart/2016/7/layout/ChevronBlockProcess"/>
    <dgm:cxn modelId="{5B37B19E-FB41-42B1-9994-AD528799C7B7}" srcId="{80903E96-2D0B-422B-9539-0ACBDD9472FB}" destId="{82B2BB89-A94F-45FC-BACB-EBFF595D78DA}" srcOrd="0" destOrd="0" parTransId="{03DD0F97-D125-4A15-A290-99A19AC2D030}" sibTransId="{1BCA4A85-0BB5-43F4-8651-B6008DCF0FED}"/>
    <dgm:cxn modelId="{5A4230A6-37AB-A242-922D-5C97BAA1E418}" type="presOf" srcId="{679B92D4-01D2-4064-A4B9-CFC47A46CA4E}" destId="{FB05F3CA-22A8-004D-8FB4-7389820BD536}" srcOrd="0" destOrd="0" presId="urn:microsoft.com/office/officeart/2016/7/layout/ChevronBlockProcess"/>
    <dgm:cxn modelId="{F2AB74B5-AF1C-A84C-8E66-E9E7BCB52B00}" type="presOf" srcId="{1E23567D-7235-4E49-A697-3C7126327F6E}" destId="{A67FD115-73ED-9B49-97A3-40FAC0145F31}" srcOrd="0" destOrd="0" presId="urn:microsoft.com/office/officeart/2016/7/layout/ChevronBlockProcess"/>
    <dgm:cxn modelId="{D8BECBBB-E5FB-4F7B-9B84-DAE44975C831}" srcId="{521D0C1E-3402-4107-A720-10958678846E}" destId="{81518A87-030E-47B3-83E5-394C0278FB2C}" srcOrd="0" destOrd="0" parTransId="{5BE41738-779C-443C-9F3B-8BBDF35777CB}" sibTransId="{3481621E-976D-4282-985B-28A169599D0A}"/>
    <dgm:cxn modelId="{FCCADBBC-3329-2C4D-A7D6-CF9312385EF8}" type="presOf" srcId="{82B2BB89-A94F-45FC-BACB-EBFF595D78DA}" destId="{EAC90FB1-8EED-374A-B0AC-E1CEE429D350}" srcOrd="0" destOrd="0" presId="urn:microsoft.com/office/officeart/2016/7/layout/ChevronBlockProcess"/>
    <dgm:cxn modelId="{4F0B29D2-986F-4C04-8B90-D5E204587B11}" srcId="{F8B51964-3C2D-4700-82B3-C708EF4DC723}" destId="{D9F26D72-78BE-4ED4-B9DC-98C48CF4171B}" srcOrd="0" destOrd="0" parTransId="{1E9CD761-BB10-49E0-8E1E-663D9842DE55}" sibTransId="{D5CD636F-95C6-48FE-97A6-C91BA88962EA}"/>
    <dgm:cxn modelId="{123998E5-6F42-4405-9A70-73AB160FEB6E}" srcId="{521D0C1E-3402-4107-A720-10958678846E}" destId="{679B92D4-01D2-4064-A4B9-CFC47A46CA4E}" srcOrd="3" destOrd="0" parTransId="{4B06C0DA-D201-49F7-B990-45ACDBA8C57C}" sibTransId="{31D7DCDC-4B79-4D2E-8BFB-6719DA59075C}"/>
    <dgm:cxn modelId="{E4942EFB-45B1-4E4D-AA60-F17E1616E965}" srcId="{521D0C1E-3402-4107-A720-10958678846E}" destId="{80903E96-2D0B-422B-9539-0ACBDD9472FB}" srcOrd="2" destOrd="0" parTransId="{B0B4D6A2-F2EC-43D6-A07D-AB6A9B370C50}" sibTransId="{5DD835FA-9467-4952-96B0-0F529FEB337A}"/>
    <dgm:cxn modelId="{C32890CA-D449-E447-8308-605D0F9481CE}" type="presParOf" srcId="{F701459D-2136-1245-B530-23F9D9FA267F}" destId="{2554FF3C-01CD-8340-B0FC-D692E53639F1}" srcOrd="0" destOrd="0" presId="urn:microsoft.com/office/officeart/2016/7/layout/ChevronBlockProcess"/>
    <dgm:cxn modelId="{66CC5659-6FF8-3B49-A4DA-05F0ECF05A63}" type="presParOf" srcId="{2554FF3C-01CD-8340-B0FC-D692E53639F1}" destId="{A857369D-F581-EE41-BDD6-7275753DE553}" srcOrd="0" destOrd="0" presId="urn:microsoft.com/office/officeart/2016/7/layout/ChevronBlockProcess"/>
    <dgm:cxn modelId="{80B20FD6-371F-D543-BDF8-562C2B0C145D}" type="presParOf" srcId="{2554FF3C-01CD-8340-B0FC-D692E53639F1}" destId="{A67FD115-73ED-9B49-97A3-40FAC0145F31}" srcOrd="1" destOrd="0" presId="urn:microsoft.com/office/officeart/2016/7/layout/ChevronBlockProcess"/>
    <dgm:cxn modelId="{09120270-195C-A940-B1F1-811BE97FC5D8}" type="presParOf" srcId="{F701459D-2136-1245-B530-23F9D9FA267F}" destId="{D2C4165E-807E-6640-9B4C-0AF3D1E7EB0F}" srcOrd="1" destOrd="0" presId="urn:microsoft.com/office/officeart/2016/7/layout/ChevronBlockProcess"/>
    <dgm:cxn modelId="{A487BEC6-F233-434D-A177-83043CEA8DF7}" type="presParOf" srcId="{F701459D-2136-1245-B530-23F9D9FA267F}" destId="{2DC9ED05-0DDF-F64E-8F7B-7EAAF7E4E647}" srcOrd="2" destOrd="0" presId="urn:microsoft.com/office/officeart/2016/7/layout/ChevronBlockProcess"/>
    <dgm:cxn modelId="{0FBA34A5-8FE4-364E-8025-3FB0FC1EDC20}" type="presParOf" srcId="{2DC9ED05-0DDF-F64E-8F7B-7EAAF7E4E647}" destId="{88565801-9ECD-624B-ABA8-3B8F5F0C5EE7}" srcOrd="0" destOrd="0" presId="urn:microsoft.com/office/officeart/2016/7/layout/ChevronBlockProcess"/>
    <dgm:cxn modelId="{33212345-FDB3-0A4A-987F-80BC9780B67A}" type="presParOf" srcId="{2DC9ED05-0DDF-F64E-8F7B-7EAAF7E4E647}" destId="{961ADC23-B591-AA48-9372-A75765B33A71}" srcOrd="1" destOrd="0" presId="urn:microsoft.com/office/officeart/2016/7/layout/ChevronBlockProcess"/>
    <dgm:cxn modelId="{828DD12D-B628-2046-B116-DA9298EF1AAE}" type="presParOf" srcId="{F701459D-2136-1245-B530-23F9D9FA267F}" destId="{AC0509F3-BCAB-E64C-B43E-B16A2D1F415E}" srcOrd="3" destOrd="0" presId="urn:microsoft.com/office/officeart/2016/7/layout/ChevronBlockProcess"/>
    <dgm:cxn modelId="{7E6AD4B5-216A-6B4D-ADC6-021DB5D9703A}" type="presParOf" srcId="{F701459D-2136-1245-B530-23F9D9FA267F}" destId="{B08BDD2A-2FF5-D14A-915F-6F8EFFDF9C15}" srcOrd="4" destOrd="0" presId="urn:microsoft.com/office/officeart/2016/7/layout/ChevronBlockProcess"/>
    <dgm:cxn modelId="{4BF27050-8A74-6845-BFF5-07B00E9C0B62}" type="presParOf" srcId="{B08BDD2A-2FF5-D14A-915F-6F8EFFDF9C15}" destId="{2698318B-5541-124E-8FF9-BB0F82CDE880}" srcOrd="0" destOrd="0" presId="urn:microsoft.com/office/officeart/2016/7/layout/ChevronBlockProcess"/>
    <dgm:cxn modelId="{4AB134F7-84D6-314D-BBA8-C1E57FB0BE57}" type="presParOf" srcId="{B08BDD2A-2FF5-D14A-915F-6F8EFFDF9C15}" destId="{EAC90FB1-8EED-374A-B0AC-E1CEE429D350}" srcOrd="1" destOrd="0" presId="urn:microsoft.com/office/officeart/2016/7/layout/ChevronBlockProcess"/>
    <dgm:cxn modelId="{B9BE46E1-C574-344E-847D-345BFAF93A9B}" type="presParOf" srcId="{F701459D-2136-1245-B530-23F9D9FA267F}" destId="{85E4D173-1D0A-1E4D-8383-7176FAE04226}" srcOrd="5" destOrd="0" presId="urn:microsoft.com/office/officeart/2016/7/layout/ChevronBlockProcess"/>
    <dgm:cxn modelId="{114DE627-D262-EC44-A520-4E41CF257736}" type="presParOf" srcId="{F701459D-2136-1245-B530-23F9D9FA267F}" destId="{FCB71DD3-1C9E-3348-A83F-0694D2373FAB}" srcOrd="6" destOrd="0" presId="urn:microsoft.com/office/officeart/2016/7/layout/ChevronBlockProcess"/>
    <dgm:cxn modelId="{BD3DB997-5E58-B743-B5C0-E4B7147BB61B}" type="presParOf" srcId="{FCB71DD3-1C9E-3348-A83F-0694D2373FAB}" destId="{FB05F3CA-22A8-004D-8FB4-7389820BD536}" srcOrd="0" destOrd="0" presId="urn:microsoft.com/office/officeart/2016/7/layout/ChevronBlockProcess"/>
    <dgm:cxn modelId="{AF7C2C5E-6E44-5E4E-9541-2EEEBEE75A7E}" type="presParOf" srcId="{FCB71DD3-1C9E-3348-A83F-0694D2373FAB}" destId="{7AE33B18-9164-6644-A5B8-CDCFBBE2D4CB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0A1E2-32D5-44EB-95B4-BFDE3DD4D717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US"/>
        </a:p>
      </dgm:t>
    </dgm:pt>
    <dgm:pt modelId="{D35F074E-706C-43AB-B11B-C113AF422621}">
      <dgm:prSet/>
      <dgm:spPr/>
      <dgm:t>
        <a:bodyPr/>
        <a:lstStyle/>
        <a:p>
          <a:r>
            <a:rPr lang="en-US" b="0" i="0"/>
            <a:t>Definition: Big data is a field that treats ways to analyze, systematically extract information from, or otherwise deal with data sets that are too large or complex to be dealt with by traditional data-processing application software.</a:t>
          </a:r>
          <a:endParaRPr lang="en-US"/>
        </a:p>
      </dgm:t>
    </dgm:pt>
    <dgm:pt modelId="{87DA28BD-9C43-4CB1-9D41-93AF12BC0AD3}" type="parTrans" cxnId="{633441BD-55B0-4805-B1DF-7586D3169A2D}">
      <dgm:prSet/>
      <dgm:spPr/>
      <dgm:t>
        <a:bodyPr/>
        <a:lstStyle/>
        <a:p>
          <a:endParaRPr lang="en-US"/>
        </a:p>
      </dgm:t>
    </dgm:pt>
    <dgm:pt modelId="{30528858-A7A9-461F-857E-5B6122C5859B}" type="sibTrans" cxnId="{633441BD-55B0-4805-B1DF-7586D3169A2D}">
      <dgm:prSet/>
      <dgm:spPr/>
      <dgm:t>
        <a:bodyPr/>
        <a:lstStyle/>
        <a:p>
          <a:endParaRPr lang="en-US"/>
        </a:p>
      </dgm:t>
    </dgm:pt>
    <dgm:pt modelId="{00BCB639-CC32-4EB6-B860-E64F05B914B3}">
      <dgm:prSet/>
      <dgm:spPr/>
      <dgm:t>
        <a:bodyPr/>
        <a:lstStyle/>
        <a:p>
          <a:r>
            <a:rPr lang="en-US" b="0" i="0"/>
            <a:t>The 3 Vs of Big Data:</a:t>
          </a:r>
          <a:endParaRPr lang="en-US"/>
        </a:p>
      </dgm:t>
    </dgm:pt>
    <dgm:pt modelId="{C9B73A58-2A98-4BC6-A731-D0ECE17AD897}" type="parTrans" cxnId="{D0194FB6-8B7C-44EB-9B01-2FF70AD9E74E}">
      <dgm:prSet/>
      <dgm:spPr/>
      <dgm:t>
        <a:bodyPr/>
        <a:lstStyle/>
        <a:p>
          <a:endParaRPr lang="en-US"/>
        </a:p>
      </dgm:t>
    </dgm:pt>
    <dgm:pt modelId="{F41B9399-D25D-4208-AC9B-B01678A2C705}" type="sibTrans" cxnId="{D0194FB6-8B7C-44EB-9B01-2FF70AD9E74E}">
      <dgm:prSet/>
      <dgm:spPr/>
      <dgm:t>
        <a:bodyPr/>
        <a:lstStyle/>
        <a:p>
          <a:endParaRPr lang="en-US"/>
        </a:p>
      </dgm:t>
    </dgm:pt>
    <dgm:pt modelId="{9DFE6A6A-C1EA-4AD9-80E6-C67C3B3535DD}">
      <dgm:prSet/>
      <dgm:spPr/>
      <dgm:t>
        <a:bodyPr/>
        <a:lstStyle/>
        <a:p>
          <a:r>
            <a:rPr lang="en-US" b="0" i="0"/>
            <a:t>Volume: Amount of data generated through various sources</a:t>
          </a:r>
          <a:endParaRPr lang="en-US"/>
        </a:p>
      </dgm:t>
    </dgm:pt>
    <dgm:pt modelId="{F1B05910-5947-44EB-8E8E-9581974068A8}" type="parTrans" cxnId="{48F49F36-6D5B-46B9-9D03-49F04C059165}">
      <dgm:prSet/>
      <dgm:spPr/>
      <dgm:t>
        <a:bodyPr/>
        <a:lstStyle/>
        <a:p>
          <a:endParaRPr lang="en-US"/>
        </a:p>
      </dgm:t>
    </dgm:pt>
    <dgm:pt modelId="{167D128F-5BF9-41EA-8E1A-25224C828B8A}" type="sibTrans" cxnId="{48F49F36-6D5B-46B9-9D03-49F04C059165}">
      <dgm:prSet/>
      <dgm:spPr/>
      <dgm:t>
        <a:bodyPr/>
        <a:lstStyle/>
        <a:p>
          <a:endParaRPr lang="en-US"/>
        </a:p>
      </dgm:t>
    </dgm:pt>
    <dgm:pt modelId="{8C54C370-B2D0-4A4F-9E8B-5F35E689A6CE}">
      <dgm:prSet/>
      <dgm:spPr/>
      <dgm:t>
        <a:bodyPr/>
        <a:lstStyle/>
        <a:p>
          <a:r>
            <a:rPr lang="en-US" b="0" i="0"/>
            <a:t>Velocity: Speed at which new data is generated and moved</a:t>
          </a:r>
          <a:endParaRPr lang="en-US"/>
        </a:p>
      </dgm:t>
    </dgm:pt>
    <dgm:pt modelId="{F232693A-06F3-422E-A047-DDA17B1C6AF4}" type="parTrans" cxnId="{ADC6C740-50A3-4515-A9AC-229B20730322}">
      <dgm:prSet/>
      <dgm:spPr/>
      <dgm:t>
        <a:bodyPr/>
        <a:lstStyle/>
        <a:p>
          <a:endParaRPr lang="en-US"/>
        </a:p>
      </dgm:t>
    </dgm:pt>
    <dgm:pt modelId="{8C530CF2-C3D6-415E-8FA9-3BD9BE9C3733}" type="sibTrans" cxnId="{ADC6C740-50A3-4515-A9AC-229B20730322}">
      <dgm:prSet/>
      <dgm:spPr/>
      <dgm:t>
        <a:bodyPr/>
        <a:lstStyle/>
        <a:p>
          <a:endParaRPr lang="en-US"/>
        </a:p>
      </dgm:t>
    </dgm:pt>
    <dgm:pt modelId="{768896EF-1216-40F3-AAFF-DBEE30BF9002}">
      <dgm:prSet/>
      <dgm:spPr/>
      <dgm:t>
        <a:bodyPr/>
        <a:lstStyle/>
        <a:p>
          <a:r>
            <a:rPr lang="en-US" b="0" i="0"/>
            <a:t>Variety: Different types of data (structured, unstructured, semi-structured)</a:t>
          </a:r>
          <a:endParaRPr lang="en-US"/>
        </a:p>
      </dgm:t>
    </dgm:pt>
    <dgm:pt modelId="{85A2959B-3657-4438-B0BB-3C487D2AB628}" type="parTrans" cxnId="{7AC38A80-D163-431A-9FE4-9EA60C963E3C}">
      <dgm:prSet/>
      <dgm:spPr/>
      <dgm:t>
        <a:bodyPr/>
        <a:lstStyle/>
        <a:p>
          <a:endParaRPr lang="en-US"/>
        </a:p>
      </dgm:t>
    </dgm:pt>
    <dgm:pt modelId="{5BFC6C7E-0695-43F4-B459-CB8DE48CE445}" type="sibTrans" cxnId="{7AC38A80-D163-431A-9FE4-9EA60C963E3C}">
      <dgm:prSet/>
      <dgm:spPr/>
      <dgm:t>
        <a:bodyPr/>
        <a:lstStyle/>
        <a:p>
          <a:endParaRPr lang="en-US"/>
        </a:p>
      </dgm:t>
    </dgm:pt>
    <dgm:pt modelId="{13FDE2BA-DD67-7F46-BF31-398AD97AF750}" type="pres">
      <dgm:prSet presAssocID="{6710A1E2-32D5-44EB-95B4-BFDE3DD4D7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854A40-D587-6046-AE23-BACEF605E9D3}" type="pres">
      <dgm:prSet presAssocID="{D35F074E-706C-43AB-B11B-C113AF422621}" presName="hierRoot1" presStyleCnt="0"/>
      <dgm:spPr/>
    </dgm:pt>
    <dgm:pt modelId="{029C37FF-362D-B04E-A825-F2E7BAB5CF0F}" type="pres">
      <dgm:prSet presAssocID="{D35F074E-706C-43AB-B11B-C113AF422621}" presName="composite" presStyleCnt="0"/>
      <dgm:spPr/>
    </dgm:pt>
    <dgm:pt modelId="{7C1BE93B-BF50-014B-AF8A-C96E190F0C32}" type="pres">
      <dgm:prSet presAssocID="{D35F074E-706C-43AB-B11B-C113AF422621}" presName="background" presStyleLbl="node0" presStyleIdx="0" presStyleCnt="2"/>
      <dgm:spPr/>
    </dgm:pt>
    <dgm:pt modelId="{DE2C096F-706E-C248-AC93-3AEAA9998D33}" type="pres">
      <dgm:prSet presAssocID="{D35F074E-706C-43AB-B11B-C113AF422621}" presName="text" presStyleLbl="fgAcc0" presStyleIdx="0" presStyleCnt="2">
        <dgm:presLayoutVars>
          <dgm:chPref val="3"/>
        </dgm:presLayoutVars>
      </dgm:prSet>
      <dgm:spPr/>
    </dgm:pt>
    <dgm:pt modelId="{2FBB605D-76C4-6748-ABD7-C56636B652F3}" type="pres">
      <dgm:prSet presAssocID="{D35F074E-706C-43AB-B11B-C113AF422621}" presName="hierChild2" presStyleCnt="0"/>
      <dgm:spPr/>
    </dgm:pt>
    <dgm:pt modelId="{EE84F228-5816-FA4E-A138-C7C10C4E95E7}" type="pres">
      <dgm:prSet presAssocID="{00BCB639-CC32-4EB6-B860-E64F05B914B3}" presName="hierRoot1" presStyleCnt="0"/>
      <dgm:spPr/>
    </dgm:pt>
    <dgm:pt modelId="{64F0EB8F-6C66-354A-9567-B24B56CA3B18}" type="pres">
      <dgm:prSet presAssocID="{00BCB639-CC32-4EB6-B860-E64F05B914B3}" presName="composite" presStyleCnt="0"/>
      <dgm:spPr/>
    </dgm:pt>
    <dgm:pt modelId="{463306EE-713E-E04A-8665-E6F816A6A385}" type="pres">
      <dgm:prSet presAssocID="{00BCB639-CC32-4EB6-B860-E64F05B914B3}" presName="background" presStyleLbl="node0" presStyleIdx="1" presStyleCnt="2"/>
      <dgm:spPr/>
    </dgm:pt>
    <dgm:pt modelId="{8FFDF744-0793-E544-B0ED-DCC3E7F0E053}" type="pres">
      <dgm:prSet presAssocID="{00BCB639-CC32-4EB6-B860-E64F05B914B3}" presName="text" presStyleLbl="fgAcc0" presStyleIdx="1" presStyleCnt="2">
        <dgm:presLayoutVars>
          <dgm:chPref val="3"/>
        </dgm:presLayoutVars>
      </dgm:prSet>
      <dgm:spPr/>
    </dgm:pt>
    <dgm:pt modelId="{BDF9432B-1EBC-124D-B0AE-016CE27AF87F}" type="pres">
      <dgm:prSet presAssocID="{00BCB639-CC32-4EB6-B860-E64F05B914B3}" presName="hierChild2" presStyleCnt="0"/>
      <dgm:spPr/>
    </dgm:pt>
    <dgm:pt modelId="{C5D322A6-3AAA-064E-808A-B4E5E0198969}" type="pres">
      <dgm:prSet presAssocID="{F1B05910-5947-44EB-8E8E-9581974068A8}" presName="Name10" presStyleLbl="parChTrans1D2" presStyleIdx="0" presStyleCnt="3"/>
      <dgm:spPr/>
    </dgm:pt>
    <dgm:pt modelId="{C5B601A0-5C82-F343-8D04-7DB71F6FE844}" type="pres">
      <dgm:prSet presAssocID="{9DFE6A6A-C1EA-4AD9-80E6-C67C3B3535DD}" presName="hierRoot2" presStyleCnt="0"/>
      <dgm:spPr/>
    </dgm:pt>
    <dgm:pt modelId="{544A6618-37AE-204C-8AA1-216F36C47708}" type="pres">
      <dgm:prSet presAssocID="{9DFE6A6A-C1EA-4AD9-80E6-C67C3B3535DD}" presName="composite2" presStyleCnt="0"/>
      <dgm:spPr/>
    </dgm:pt>
    <dgm:pt modelId="{BF867598-6F97-7E49-950A-7E513DD3B404}" type="pres">
      <dgm:prSet presAssocID="{9DFE6A6A-C1EA-4AD9-80E6-C67C3B3535DD}" presName="background2" presStyleLbl="node2" presStyleIdx="0" presStyleCnt="3"/>
      <dgm:spPr/>
    </dgm:pt>
    <dgm:pt modelId="{69CBF553-FF6E-7F40-AEE8-BA9DDC877690}" type="pres">
      <dgm:prSet presAssocID="{9DFE6A6A-C1EA-4AD9-80E6-C67C3B3535DD}" presName="text2" presStyleLbl="fgAcc2" presStyleIdx="0" presStyleCnt="3">
        <dgm:presLayoutVars>
          <dgm:chPref val="3"/>
        </dgm:presLayoutVars>
      </dgm:prSet>
      <dgm:spPr/>
    </dgm:pt>
    <dgm:pt modelId="{CA7AE738-0D91-BA40-A394-16AB874956CC}" type="pres">
      <dgm:prSet presAssocID="{9DFE6A6A-C1EA-4AD9-80E6-C67C3B3535DD}" presName="hierChild3" presStyleCnt="0"/>
      <dgm:spPr/>
    </dgm:pt>
    <dgm:pt modelId="{FB9507A4-71A7-D944-882D-B994006241EF}" type="pres">
      <dgm:prSet presAssocID="{F232693A-06F3-422E-A047-DDA17B1C6AF4}" presName="Name10" presStyleLbl="parChTrans1D2" presStyleIdx="1" presStyleCnt="3"/>
      <dgm:spPr/>
    </dgm:pt>
    <dgm:pt modelId="{4D72C12B-D160-7D44-B576-B7331FAE10E2}" type="pres">
      <dgm:prSet presAssocID="{8C54C370-B2D0-4A4F-9E8B-5F35E689A6CE}" presName="hierRoot2" presStyleCnt="0"/>
      <dgm:spPr/>
    </dgm:pt>
    <dgm:pt modelId="{3A1EAA17-7F97-D24F-97C9-E979ACD95CCC}" type="pres">
      <dgm:prSet presAssocID="{8C54C370-B2D0-4A4F-9E8B-5F35E689A6CE}" presName="composite2" presStyleCnt="0"/>
      <dgm:spPr/>
    </dgm:pt>
    <dgm:pt modelId="{5E70E9A2-C4D0-104A-A8FC-88D5143C832B}" type="pres">
      <dgm:prSet presAssocID="{8C54C370-B2D0-4A4F-9E8B-5F35E689A6CE}" presName="background2" presStyleLbl="node2" presStyleIdx="1" presStyleCnt="3"/>
      <dgm:spPr/>
    </dgm:pt>
    <dgm:pt modelId="{20F24210-1430-834B-BAA6-582F976ECB24}" type="pres">
      <dgm:prSet presAssocID="{8C54C370-B2D0-4A4F-9E8B-5F35E689A6CE}" presName="text2" presStyleLbl="fgAcc2" presStyleIdx="1" presStyleCnt="3">
        <dgm:presLayoutVars>
          <dgm:chPref val="3"/>
        </dgm:presLayoutVars>
      </dgm:prSet>
      <dgm:spPr/>
    </dgm:pt>
    <dgm:pt modelId="{E2CCF911-6425-2E44-AD17-8717DB496932}" type="pres">
      <dgm:prSet presAssocID="{8C54C370-B2D0-4A4F-9E8B-5F35E689A6CE}" presName="hierChild3" presStyleCnt="0"/>
      <dgm:spPr/>
    </dgm:pt>
    <dgm:pt modelId="{CD5367EA-628E-204B-BC14-FEAE3A7A4C90}" type="pres">
      <dgm:prSet presAssocID="{85A2959B-3657-4438-B0BB-3C487D2AB628}" presName="Name10" presStyleLbl="parChTrans1D2" presStyleIdx="2" presStyleCnt="3"/>
      <dgm:spPr/>
    </dgm:pt>
    <dgm:pt modelId="{1E08F53C-ADFE-9B4F-B13C-73E9D7FA33FB}" type="pres">
      <dgm:prSet presAssocID="{768896EF-1216-40F3-AAFF-DBEE30BF9002}" presName="hierRoot2" presStyleCnt="0"/>
      <dgm:spPr/>
    </dgm:pt>
    <dgm:pt modelId="{8FABDDDA-90E1-1444-A012-80A69DC1CD2F}" type="pres">
      <dgm:prSet presAssocID="{768896EF-1216-40F3-AAFF-DBEE30BF9002}" presName="composite2" presStyleCnt="0"/>
      <dgm:spPr/>
    </dgm:pt>
    <dgm:pt modelId="{348E7FA2-80E1-6E42-AEB5-23AE4B9FF6C2}" type="pres">
      <dgm:prSet presAssocID="{768896EF-1216-40F3-AAFF-DBEE30BF9002}" presName="background2" presStyleLbl="node2" presStyleIdx="2" presStyleCnt="3"/>
      <dgm:spPr/>
    </dgm:pt>
    <dgm:pt modelId="{7CE6F7B2-EAB1-C845-93B4-F33A5C1AEE5A}" type="pres">
      <dgm:prSet presAssocID="{768896EF-1216-40F3-AAFF-DBEE30BF9002}" presName="text2" presStyleLbl="fgAcc2" presStyleIdx="2" presStyleCnt="3">
        <dgm:presLayoutVars>
          <dgm:chPref val="3"/>
        </dgm:presLayoutVars>
      </dgm:prSet>
      <dgm:spPr/>
    </dgm:pt>
    <dgm:pt modelId="{927EAB88-2E80-FC4F-8E4B-656A21C969CF}" type="pres">
      <dgm:prSet presAssocID="{768896EF-1216-40F3-AAFF-DBEE30BF9002}" presName="hierChild3" presStyleCnt="0"/>
      <dgm:spPr/>
    </dgm:pt>
  </dgm:ptLst>
  <dgm:cxnLst>
    <dgm:cxn modelId="{AB51BD1D-2498-D042-BCD4-B48C0C43FA9C}" type="presOf" srcId="{D35F074E-706C-43AB-B11B-C113AF422621}" destId="{DE2C096F-706E-C248-AC93-3AEAA9998D33}" srcOrd="0" destOrd="0" presId="urn:microsoft.com/office/officeart/2005/8/layout/hierarchy1"/>
    <dgm:cxn modelId="{6EAA2422-0579-4C40-94FB-647364F37005}" type="presOf" srcId="{768896EF-1216-40F3-AAFF-DBEE30BF9002}" destId="{7CE6F7B2-EAB1-C845-93B4-F33A5C1AEE5A}" srcOrd="0" destOrd="0" presId="urn:microsoft.com/office/officeart/2005/8/layout/hierarchy1"/>
    <dgm:cxn modelId="{61D44031-CAA9-5B4B-8AC1-D4D1008A5B03}" type="presOf" srcId="{F1B05910-5947-44EB-8E8E-9581974068A8}" destId="{C5D322A6-3AAA-064E-808A-B4E5E0198969}" srcOrd="0" destOrd="0" presId="urn:microsoft.com/office/officeart/2005/8/layout/hierarchy1"/>
    <dgm:cxn modelId="{48F49F36-6D5B-46B9-9D03-49F04C059165}" srcId="{00BCB639-CC32-4EB6-B860-E64F05B914B3}" destId="{9DFE6A6A-C1EA-4AD9-80E6-C67C3B3535DD}" srcOrd="0" destOrd="0" parTransId="{F1B05910-5947-44EB-8E8E-9581974068A8}" sibTransId="{167D128F-5BF9-41EA-8E1A-25224C828B8A}"/>
    <dgm:cxn modelId="{ADC6C740-50A3-4515-A9AC-229B20730322}" srcId="{00BCB639-CC32-4EB6-B860-E64F05B914B3}" destId="{8C54C370-B2D0-4A4F-9E8B-5F35E689A6CE}" srcOrd="1" destOrd="0" parTransId="{F232693A-06F3-422E-A047-DDA17B1C6AF4}" sibTransId="{8C530CF2-C3D6-415E-8FA9-3BD9BE9C3733}"/>
    <dgm:cxn modelId="{A6312242-74AF-DF4B-8955-C3428A4C94F7}" type="presOf" srcId="{00BCB639-CC32-4EB6-B860-E64F05B914B3}" destId="{8FFDF744-0793-E544-B0ED-DCC3E7F0E053}" srcOrd="0" destOrd="0" presId="urn:microsoft.com/office/officeart/2005/8/layout/hierarchy1"/>
    <dgm:cxn modelId="{A58E6E58-E865-6A4D-8A99-E586507DA675}" type="presOf" srcId="{8C54C370-B2D0-4A4F-9E8B-5F35E689A6CE}" destId="{20F24210-1430-834B-BAA6-582F976ECB24}" srcOrd="0" destOrd="0" presId="urn:microsoft.com/office/officeart/2005/8/layout/hierarchy1"/>
    <dgm:cxn modelId="{2536ED5C-7100-0843-A422-9153B81A71A1}" type="presOf" srcId="{F232693A-06F3-422E-A047-DDA17B1C6AF4}" destId="{FB9507A4-71A7-D944-882D-B994006241EF}" srcOrd="0" destOrd="0" presId="urn:microsoft.com/office/officeart/2005/8/layout/hierarchy1"/>
    <dgm:cxn modelId="{7AC38A80-D163-431A-9FE4-9EA60C963E3C}" srcId="{00BCB639-CC32-4EB6-B860-E64F05B914B3}" destId="{768896EF-1216-40F3-AAFF-DBEE30BF9002}" srcOrd="2" destOrd="0" parTransId="{85A2959B-3657-4438-B0BB-3C487D2AB628}" sibTransId="{5BFC6C7E-0695-43F4-B459-CB8DE48CE445}"/>
    <dgm:cxn modelId="{60005CA2-1044-784A-A375-E79252433B51}" type="presOf" srcId="{6710A1E2-32D5-44EB-95B4-BFDE3DD4D717}" destId="{13FDE2BA-DD67-7F46-BF31-398AD97AF750}" srcOrd="0" destOrd="0" presId="urn:microsoft.com/office/officeart/2005/8/layout/hierarchy1"/>
    <dgm:cxn modelId="{D0194FB6-8B7C-44EB-9B01-2FF70AD9E74E}" srcId="{6710A1E2-32D5-44EB-95B4-BFDE3DD4D717}" destId="{00BCB639-CC32-4EB6-B860-E64F05B914B3}" srcOrd="1" destOrd="0" parTransId="{C9B73A58-2A98-4BC6-A731-D0ECE17AD897}" sibTransId="{F41B9399-D25D-4208-AC9B-B01678A2C705}"/>
    <dgm:cxn modelId="{633441BD-55B0-4805-B1DF-7586D3169A2D}" srcId="{6710A1E2-32D5-44EB-95B4-BFDE3DD4D717}" destId="{D35F074E-706C-43AB-B11B-C113AF422621}" srcOrd="0" destOrd="0" parTransId="{87DA28BD-9C43-4CB1-9D41-93AF12BC0AD3}" sibTransId="{30528858-A7A9-461F-857E-5B6122C5859B}"/>
    <dgm:cxn modelId="{20524EE6-8EAC-AF44-AE95-85E097D4346D}" type="presOf" srcId="{85A2959B-3657-4438-B0BB-3C487D2AB628}" destId="{CD5367EA-628E-204B-BC14-FEAE3A7A4C90}" srcOrd="0" destOrd="0" presId="urn:microsoft.com/office/officeart/2005/8/layout/hierarchy1"/>
    <dgm:cxn modelId="{72B83BEE-A1E8-9E49-8A3A-A9947071A614}" type="presOf" srcId="{9DFE6A6A-C1EA-4AD9-80E6-C67C3B3535DD}" destId="{69CBF553-FF6E-7F40-AEE8-BA9DDC877690}" srcOrd="0" destOrd="0" presId="urn:microsoft.com/office/officeart/2005/8/layout/hierarchy1"/>
    <dgm:cxn modelId="{B8F9A144-6E94-F747-BF30-5A2792B0C815}" type="presParOf" srcId="{13FDE2BA-DD67-7F46-BF31-398AD97AF750}" destId="{15854A40-D587-6046-AE23-BACEF605E9D3}" srcOrd="0" destOrd="0" presId="urn:microsoft.com/office/officeart/2005/8/layout/hierarchy1"/>
    <dgm:cxn modelId="{97D702BC-861C-7E45-97A0-3691B373FF87}" type="presParOf" srcId="{15854A40-D587-6046-AE23-BACEF605E9D3}" destId="{029C37FF-362D-B04E-A825-F2E7BAB5CF0F}" srcOrd="0" destOrd="0" presId="urn:microsoft.com/office/officeart/2005/8/layout/hierarchy1"/>
    <dgm:cxn modelId="{EDCA08FF-1900-F242-B920-71673EE9B30E}" type="presParOf" srcId="{029C37FF-362D-B04E-A825-F2E7BAB5CF0F}" destId="{7C1BE93B-BF50-014B-AF8A-C96E190F0C32}" srcOrd="0" destOrd="0" presId="urn:microsoft.com/office/officeart/2005/8/layout/hierarchy1"/>
    <dgm:cxn modelId="{2CAB2AE0-C49D-1D4F-A9F9-4DA709F0419B}" type="presParOf" srcId="{029C37FF-362D-B04E-A825-F2E7BAB5CF0F}" destId="{DE2C096F-706E-C248-AC93-3AEAA9998D33}" srcOrd="1" destOrd="0" presId="urn:microsoft.com/office/officeart/2005/8/layout/hierarchy1"/>
    <dgm:cxn modelId="{F2F3E6AE-5EE8-FB45-B629-E5F7482D8ABA}" type="presParOf" srcId="{15854A40-D587-6046-AE23-BACEF605E9D3}" destId="{2FBB605D-76C4-6748-ABD7-C56636B652F3}" srcOrd="1" destOrd="0" presId="urn:microsoft.com/office/officeart/2005/8/layout/hierarchy1"/>
    <dgm:cxn modelId="{2B3CF81E-CE7E-8245-91FC-A3A359AA3A28}" type="presParOf" srcId="{13FDE2BA-DD67-7F46-BF31-398AD97AF750}" destId="{EE84F228-5816-FA4E-A138-C7C10C4E95E7}" srcOrd="1" destOrd="0" presId="urn:microsoft.com/office/officeart/2005/8/layout/hierarchy1"/>
    <dgm:cxn modelId="{AAF88DD5-186D-4A4F-99B6-39E213EC638B}" type="presParOf" srcId="{EE84F228-5816-FA4E-A138-C7C10C4E95E7}" destId="{64F0EB8F-6C66-354A-9567-B24B56CA3B18}" srcOrd="0" destOrd="0" presId="urn:microsoft.com/office/officeart/2005/8/layout/hierarchy1"/>
    <dgm:cxn modelId="{BA5294C0-3C7A-D643-9CF5-247624DDF34F}" type="presParOf" srcId="{64F0EB8F-6C66-354A-9567-B24B56CA3B18}" destId="{463306EE-713E-E04A-8665-E6F816A6A385}" srcOrd="0" destOrd="0" presId="urn:microsoft.com/office/officeart/2005/8/layout/hierarchy1"/>
    <dgm:cxn modelId="{0C7B5718-88C3-5D42-91A3-CD7924616A40}" type="presParOf" srcId="{64F0EB8F-6C66-354A-9567-B24B56CA3B18}" destId="{8FFDF744-0793-E544-B0ED-DCC3E7F0E053}" srcOrd="1" destOrd="0" presId="urn:microsoft.com/office/officeart/2005/8/layout/hierarchy1"/>
    <dgm:cxn modelId="{70CE760D-2DEE-594A-80C8-30941B986CC0}" type="presParOf" srcId="{EE84F228-5816-FA4E-A138-C7C10C4E95E7}" destId="{BDF9432B-1EBC-124D-B0AE-016CE27AF87F}" srcOrd="1" destOrd="0" presId="urn:microsoft.com/office/officeart/2005/8/layout/hierarchy1"/>
    <dgm:cxn modelId="{690651F1-164E-F14C-BE80-F5CD08203944}" type="presParOf" srcId="{BDF9432B-1EBC-124D-B0AE-016CE27AF87F}" destId="{C5D322A6-3AAA-064E-808A-B4E5E0198969}" srcOrd="0" destOrd="0" presId="urn:microsoft.com/office/officeart/2005/8/layout/hierarchy1"/>
    <dgm:cxn modelId="{4ABFDB2A-090B-0C41-9CC4-BF53132F0368}" type="presParOf" srcId="{BDF9432B-1EBC-124D-B0AE-016CE27AF87F}" destId="{C5B601A0-5C82-F343-8D04-7DB71F6FE844}" srcOrd="1" destOrd="0" presId="urn:microsoft.com/office/officeart/2005/8/layout/hierarchy1"/>
    <dgm:cxn modelId="{C2D1C17F-6DCB-C94D-A88E-2B4D9C859A35}" type="presParOf" srcId="{C5B601A0-5C82-F343-8D04-7DB71F6FE844}" destId="{544A6618-37AE-204C-8AA1-216F36C47708}" srcOrd="0" destOrd="0" presId="urn:microsoft.com/office/officeart/2005/8/layout/hierarchy1"/>
    <dgm:cxn modelId="{0C3F7F50-ED3B-DE43-84DE-5ED1FF9C78B8}" type="presParOf" srcId="{544A6618-37AE-204C-8AA1-216F36C47708}" destId="{BF867598-6F97-7E49-950A-7E513DD3B404}" srcOrd="0" destOrd="0" presId="urn:microsoft.com/office/officeart/2005/8/layout/hierarchy1"/>
    <dgm:cxn modelId="{8613F2B3-D1EE-E54B-AE86-B1048544D7DE}" type="presParOf" srcId="{544A6618-37AE-204C-8AA1-216F36C47708}" destId="{69CBF553-FF6E-7F40-AEE8-BA9DDC877690}" srcOrd="1" destOrd="0" presId="urn:microsoft.com/office/officeart/2005/8/layout/hierarchy1"/>
    <dgm:cxn modelId="{15B086BA-0AF7-2145-A5A5-7E94EE58C984}" type="presParOf" srcId="{C5B601A0-5C82-F343-8D04-7DB71F6FE844}" destId="{CA7AE738-0D91-BA40-A394-16AB874956CC}" srcOrd="1" destOrd="0" presId="urn:microsoft.com/office/officeart/2005/8/layout/hierarchy1"/>
    <dgm:cxn modelId="{892A41AB-A246-0F40-BD54-83CD3D324CAB}" type="presParOf" srcId="{BDF9432B-1EBC-124D-B0AE-016CE27AF87F}" destId="{FB9507A4-71A7-D944-882D-B994006241EF}" srcOrd="2" destOrd="0" presId="urn:microsoft.com/office/officeart/2005/8/layout/hierarchy1"/>
    <dgm:cxn modelId="{273E982E-49EE-354C-9AA8-D901E9CCB69C}" type="presParOf" srcId="{BDF9432B-1EBC-124D-B0AE-016CE27AF87F}" destId="{4D72C12B-D160-7D44-B576-B7331FAE10E2}" srcOrd="3" destOrd="0" presId="urn:microsoft.com/office/officeart/2005/8/layout/hierarchy1"/>
    <dgm:cxn modelId="{7E5042B1-0875-D447-B7E5-6453DE8BB56D}" type="presParOf" srcId="{4D72C12B-D160-7D44-B576-B7331FAE10E2}" destId="{3A1EAA17-7F97-D24F-97C9-E979ACD95CCC}" srcOrd="0" destOrd="0" presId="urn:microsoft.com/office/officeart/2005/8/layout/hierarchy1"/>
    <dgm:cxn modelId="{70B6B4A0-F0FD-CF4C-9413-0CA7E1120B99}" type="presParOf" srcId="{3A1EAA17-7F97-D24F-97C9-E979ACD95CCC}" destId="{5E70E9A2-C4D0-104A-A8FC-88D5143C832B}" srcOrd="0" destOrd="0" presId="urn:microsoft.com/office/officeart/2005/8/layout/hierarchy1"/>
    <dgm:cxn modelId="{4E50BBB5-CFD2-4641-A9E4-7B19EE05AF61}" type="presParOf" srcId="{3A1EAA17-7F97-D24F-97C9-E979ACD95CCC}" destId="{20F24210-1430-834B-BAA6-582F976ECB24}" srcOrd="1" destOrd="0" presId="urn:microsoft.com/office/officeart/2005/8/layout/hierarchy1"/>
    <dgm:cxn modelId="{20FBFD92-FF7C-564A-8D39-CF3A18AD12BB}" type="presParOf" srcId="{4D72C12B-D160-7D44-B576-B7331FAE10E2}" destId="{E2CCF911-6425-2E44-AD17-8717DB496932}" srcOrd="1" destOrd="0" presId="urn:microsoft.com/office/officeart/2005/8/layout/hierarchy1"/>
    <dgm:cxn modelId="{76608C78-D3EB-5444-9722-568E9B42BD01}" type="presParOf" srcId="{BDF9432B-1EBC-124D-B0AE-016CE27AF87F}" destId="{CD5367EA-628E-204B-BC14-FEAE3A7A4C90}" srcOrd="4" destOrd="0" presId="urn:microsoft.com/office/officeart/2005/8/layout/hierarchy1"/>
    <dgm:cxn modelId="{87BF1037-39E6-EE4A-8A45-4F1AFADB293D}" type="presParOf" srcId="{BDF9432B-1EBC-124D-B0AE-016CE27AF87F}" destId="{1E08F53C-ADFE-9B4F-B13C-73E9D7FA33FB}" srcOrd="5" destOrd="0" presId="urn:microsoft.com/office/officeart/2005/8/layout/hierarchy1"/>
    <dgm:cxn modelId="{B6D748B8-19CF-0845-8BB5-DC024D01E8AE}" type="presParOf" srcId="{1E08F53C-ADFE-9B4F-B13C-73E9D7FA33FB}" destId="{8FABDDDA-90E1-1444-A012-80A69DC1CD2F}" srcOrd="0" destOrd="0" presId="urn:microsoft.com/office/officeart/2005/8/layout/hierarchy1"/>
    <dgm:cxn modelId="{D0144A66-8D4F-D74D-A7D1-FB230816FEAF}" type="presParOf" srcId="{8FABDDDA-90E1-1444-A012-80A69DC1CD2F}" destId="{348E7FA2-80E1-6E42-AEB5-23AE4B9FF6C2}" srcOrd="0" destOrd="0" presId="urn:microsoft.com/office/officeart/2005/8/layout/hierarchy1"/>
    <dgm:cxn modelId="{AF1CD668-A4C9-6A45-9997-1ABE399FED94}" type="presParOf" srcId="{8FABDDDA-90E1-1444-A012-80A69DC1CD2F}" destId="{7CE6F7B2-EAB1-C845-93B4-F33A5C1AEE5A}" srcOrd="1" destOrd="0" presId="urn:microsoft.com/office/officeart/2005/8/layout/hierarchy1"/>
    <dgm:cxn modelId="{96247E4A-DD8D-BA4A-B0E9-DB1067CE3F5E}" type="presParOf" srcId="{1E08F53C-ADFE-9B4F-B13C-73E9D7FA33FB}" destId="{927EAB88-2E80-FC4F-8E4B-656A21C969C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F1E534-49FB-4150-9D43-16AEF1563E16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3EEAD76-EF24-4B9C-B953-F849D1436E60}">
      <dgm:prSet/>
      <dgm:spPr/>
      <dgm:t>
        <a:bodyPr/>
        <a:lstStyle/>
        <a:p>
          <a:r>
            <a:rPr lang="en-US" b="0" i="0" dirty="0"/>
            <a:t>Capturing Data: High velocity and volume data can be difficult to capture and record.</a:t>
          </a:r>
          <a:endParaRPr lang="en-US" dirty="0"/>
        </a:p>
      </dgm:t>
    </dgm:pt>
    <dgm:pt modelId="{B0B77E62-DB31-4B2D-8DF8-04EA4FEEA63C}" type="parTrans" cxnId="{C4DC438B-CF89-4779-840C-BF5F918BCED9}">
      <dgm:prSet/>
      <dgm:spPr/>
      <dgm:t>
        <a:bodyPr/>
        <a:lstStyle/>
        <a:p>
          <a:endParaRPr lang="en-US"/>
        </a:p>
      </dgm:t>
    </dgm:pt>
    <dgm:pt modelId="{3B245D1B-A78F-4AA4-AE80-703E13BE21AE}" type="sibTrans" cxnId="{C4DC438B-CF89-4779-840C-BF5F918BCED9}">
      <dgm:prSet/>
      <dgm:spPr/>
      <dgm:t>
        <a:bodyPr/>
        <a:lstStyle/>
        <a:p>
          <a:endParaRPr lang="en-US"/>
        </a:p>
      </dgm:t>
    </dgm:pt>
    <dgm:pt modelId="{A71DD068-2F85-468A-BAC7-6DCB51164C01}">
      <dgm:prSet/>
      <dgm:spPr/>
      <dgm:t>
        <a:bodyPr/>
        <a:lstStyle/>
        <a:p>
          <a:r>
            <a:rPr lang="en-US" b="0" i="0" dirty="0"/>
            <a:t>Storing Data: Large data sets require significant storage capacity.</a:t>
          </a:r>
          <a:endParaRPr lang="en-US" dirty="0"/>
        </a:p>
      </dgm:t>
    </dgm:pt>
    <dgm:pt modelId="{87B36661-C665-4EC5-A18E-71C49AA0607D}" type="parTrans" cxnId="{92B6CE54-F287-4A16-A191-E1128CBF5084}">
      <dgm:prSet/>
      <dgm:spPr/>
      <dgm:t>
        <a:bodyPr/>
        <a:lstStyle/>
        <a:p>
          <a:endParaRPr lang="en-US"/>
        </a:p>
      </dgm:t>
    </dgm:pt>
    <dgm:pt modelId="{999F1786-E01A-40D6-969D-CD454487DE68}" type="sibTrans" cxnId="{92B6CE54-F287-4A16-A191-E1128CBF5084}">
      <dgm:prSet/>
      <dgm:spPr/>
      <dgm:t>
        <a:bodyPr/>
        <a:lstStyle/>
        <a:p>
          <a:endParaRPr lang="en-US"/>
        </a:p>
      </dgm:t>
    </dgm:pt>
    <dgm:pt modelId="{DE0053A6-9B53-476A-9225-A75723992030}">
      <dgm:prSet/>
      <dgm:spPr/>
      <dgm:t>
        <a:bodyPr/>
        <a:lstStyle/>
        <a:p>
          <a:r>
            <a:rPr lang="en-US" b="0" i="0"/>
            <a:t>Analyzing Data: Extracting meaningful insights from large, complex datasets can be challenging.</a:t>
          </a:r>
          <a:endParaRPr lang="en-US"/>
        </a:p>
      </dgm:t>
    </dgm:pt>
    <dgm:pt modelId="{38BE6D63-AEA1-4DFF-8867-7C47200F094A}" type="parTrans" cxnId="{E8FD02FE-E99D-41AD-A134-F35C64603871}">
      <dgm:prSet/>
      <dgm:spPr/>
      <dgm:t>
        <a:bodyPr/>
        <a:lstStyle/>
        <a:p>
          <a:endParaRPr lang="en-US"/>
        </a:p>
      </dgm:t>
    </dgm:pt>
    <dgm:pt modelId="{4F2355CA-941A-45FE-85CD-C0C58AE5C5CF}" type="sibTrans" cxnId="{E8FD02FE-E99D-41AD-A134-F35C64603871}">
      <dgm:prSet/>
      <dgm:spPr/>
      <dgm:t>
        <a:bodyPr/>
        <a:lstStyle/>
        <a:p>
          <a:endParaRPr lang="en-US"/>
        </a:p>
      </dgm:t>
    </dgm:pt>
    <dgm:pt modelId="{44641AA3-7B5A-442A-97B9-2C69F83B7DD4}">
      <dgm:prSet/>
      <dgm:spPr/>
      <dgm:t>
        <a:bodyPr/>
        <a:lstStyle/>
        <a:p>
          <a:r>
            <a:rPr lang="en-US" b="0" i="0"/>
            <a:t>Searching Data: With large datasets, it can be difficult to find specific information.</a:t>
          </a:r>
          <a:endParaRPr lang="en-US"/>
        </a:p>
      </dgm:t>
    </dgm:pt>
    <dgm:pt modelId="{B1A0AC40-C192-4481-8F26-84CE02C02B55}" type="parTrans" cxnId="{32CDF963-39AD-459D-8DE0-7C6255826643}">
      <dgm:prSet/>
      <dgm:spPr/>
      <dgm:t>
        <a:bodyPr/>
        <a:lstStyle/>
        <a:p>
          <a:endParaRPr lang="en-US"/>
        </a:p>
      </dgm:t>
    </dgm:pt>
    <dgm:pt modelId="{BDDAB6D0-088E-44BC-8734-6E20C9DC85D6}" type="sibTrans" cxnId="{32CDF963-39AD-459D-8DE0-7C6255826643}">
      <dgm:prSet/>
      <dgm:spPr/>
      <dgm:t>
        <a:bodyPr/>
        <a:lstStyle/>
        <a:p>
          <a:endParaRPr lang="en-US"/>
        </a:p>
      </dgm:t>
    </dgm:pt>
    <dgm:pt modelId="{87584BDC-443C-4BFE-91FA-EA2A8A5B8C63}">
      <dgm:prSet/>
      <dgm:spPr/>
      <dgm:t>
        <a:bodyPr/>
        <a:lstStyle/>
        <a:p>
          <a:r>
            <a:rPr lang="en-US" b="0" i="0"/>
            <a:t>Sharing Data: Transferring large amounts of data can be time-consuming and resource-intensive.</a:t>
          </a:r>
          <a:endParaRPr lang="en-US"/>
        </a:p>
      </dgm:t>
    </dgm:pt>
    <dgm:pt modelId="{9FD0FFB2-8F6C-4CCB-BB66-C56F578DA5F7}" type="parTrans" cxnId="{6BF95486-C6F9-4DC7-BB32-B1E7BFA29996}">
      <dgm:prSet/>
      <dgm:spPr/>
      <dgm:t>
        <a:bodyPr/>
        <a:lstStyle/>
        <a:p>
          <a:endParaRPr lang="en-US"/>
        </a:p>
      </dgm:t>
    </dgm:pt>
    <dgm:pt modelId="{25275F34-3D81-4180-9E67-22E29FF6686F}" type="sibTrans" cxnId="{6BF95486-C6F9-4DC7-BB32-B1E7BFA29996}">
      <dgm:prSet/>
      <dgm:spPr/>
      <dgm:t>
        <a:bodyPr/>
        <a:lstStyle/>
        <a:p>
          <a:endParaRPr lang="en-US"/>
        </a:p>
      </dgm:t>
    </dgm:pt>
    <dgm:pt modelId="{51107F4A-D764-44A5-8BF0-61FBD7B56B85}">
      <dgm:prSet/>
      <dgm:spPr/>
      <dgm:t>
        <a:bodyPr/>
        <a:lstStyle/>
        <a:p>
          <a:r>
            <a:rPr lang="en-US" b="0" i="0"/>
            <a:t>Visualizing Data: Presenting data in a comprehensible manner can be challenging with big data.</a:t>
          </a:r>
          <a:endParaRPr lang="en-US"/>
        </a:p>
      </dgm:t>
    </dgm:pt>
    <dgm:pt modelId="{3EF6D89E-2513-4A51-8F86-47673731A995}" type="parTrans" cxnId="{F08A47C3-6325-49CA-A74A-5EB3D6390E73}">
      <dgm:prSet/>
      <dgm:spPr/>
      <dgm:t>
        <a:bodyPr/>
        <a:lstStyle/>
        <a:p>
          <a:endParaRPr lang="en-US"/>
        </a:p>
      </dgm:t>
    </dgm:pt>
    <dgm:pt modelId="{5DC0103A-F2BE-443A-85C5-4D9DF6C6E599}" type="sibTrans" cxnId="{F08A47C3-6325-49CA-A74A-5EB3D6390E73}">
      <dgm:prSet/>
      <dgm:spPr/>
      <dgm:t>
        <a:bodyPr/>
        <a:lstStyle/>
        <a:p>
          <a:endParaRPr lang="en-US"/>
        </a:p>
      </dgm:t>
    </dgm:pt>
    <dgm:pt modelId="{DE6D6526-7DA5-4E05-8A08-792DFE2F76CB}">
      <dgm:prSet/>
      <dgm:spPr/>
      <dgm:t>
        <a:bodyPr/>
        <a:lstStyle/>
        <a:p>
          <a:r>
            <a:rPr lang="en-US" b="0" i="0"/>
            <a:t>Privacy Concerns: The more data collected, the bigger the concern for data privacy.</a:t>
          </a:r>
          <a:endParaRPr lang="en-US"/>
        </a:p>
      </dgm:t>
    </dgm:pt>
    <dgm:pt modelId="{6B648019-58AB-4632-8488-7AB54D37A525}" type="parTrans" cxnId="{7F71F9BD-DB6C-48B1-ABAE-7E1F6BA9F17B}">
      <dgm:prSet/>
      <dgm:spPr/>
      <dgm:t>
        <a:bodyPr/>
        <a:lstStyle/>
        <a:p>
          <a:endParaRPr lang="en-US"/>
        </a:p>
      </dgm:t>
    </dgm:pt>
    <dgm:pt modelId="{99F52818-2FEA-4A93-AE7F-56F8D0B0A0D2}" type="sibTrans" cxnId="{7F71F9BD-DB6C-48B1-ABAE-7E1F6BA9F17B}">
      <dgm:prSet/>
      <dgm:spPr/>
      <dgm:t>
        <a:bodyPr/>
        <a:lstStyle/>
        <a:p>
          <a:endParaRPr lang="en-US"/>
        </a:p>
      </dgm:t>
    </dgm:pt>
    <dgm:pt modelId="{02B850CA-1F76-1045-8E2A-459632FAC9A9}" type="pres">
      <dgm:prSet presAssocID="{A1F1E534-49FB-4150-9D43-16AEF1563E16}" presName="diagram" presStyleCnt="0">
        <dgm:presLayoutVars>
          <dgm:dir/>
          <dgm:resizeHandles val="exact"/>
        </dgm:presLayoutVars>
      </dgm:prSet>
      <dgm:spPr/>
    </dgm:pt>
    <dgm:pt modelId="{AB31FFBA-D1BF-3541-8C52-2F3ED8760001}" type="pres">
      <dgm:prSet presAssocID="{33EEAD76-EF24-4B9C-B953-F849D1436E60}" presName="node" presStyleLbl="node1" presStyleIdx="0" presStyleCnt="7">
        <dgm:presLayoutVars>
          <dgm:bulletEnabled val="1"/>
        </dgm:presLayoutVars>
      </dgm:prSet>
      <dgm:spPr/>
    </dgm:pt>
    <dgm:pt modelId="{4BB931F3-51E5-BE49-B5B3-50414B7DDC5D}" type="pres">
      <dgm:prSet presAssocID="{3B245D1B-A78F-4AA4-AE80-703E13BE21AE}" presName="sibTrans" presStyleCnt="0"/>
      <dgm:spPr/>
    </dgm:pt>
    <dgm:pt modelId="{E656020F-0593-F74B-86E8-913C8BC693CA}" type="pres">
      <dgm:prSet presAssocID="{A71DD068-2F85-468A-BAC7-6DCB51164C01}" presName="node" presStyleLbl="node1" presStyleIdx="1" presStyleCnt="7">
        <dgm:presLayoutVars>
          <dgm:bulletEnabled val="1"/>
        </dgm:presLayoutVars>
      </dgm:prSet>
      <dgm:spPr/>
    </dgm:pt>
    <dgm:pt modelId="{765B9ECF-4A69-5241-A8D9-98AD3AA0AEEA}" type="pres">
      <dgm:prSet presAssocID="{999F1786-E01A-40D6-969D-CD454487DE68}" presName="sibTrans" presStyleCnt="0"/>
      <dgm:spPr/>
    </dgm:pt>
    <dgm:pt modelId="{9CCE63A1-91B8-6548-8EF9-6CED52B398F6}" type="pres">
      <dgm:prSet presAssocID="{DE0053A6-9B53-476A-9225-A75723992030}" presName="node" presStyleLbl="node1" presStyleIdx="2" presStyleCnt="7">
        <dgm:presLayoutVars>
          <dgm:bulletEnabled val="1"/>
        </dgm:presLayoutVars>
      </dgm:prSet>
      <dgm:spPr/>
    </dgm:pt>
    <dgm:pt modelId="{D09DE83D-40B4-CC4C-AFAB-2DA94016A200}" type="pres">
      <dgm:prSet presAssocID="{4F2355CA-941A-45FE-85CD-C0C58AE5C5CF}" presName="sibTrans" presStyleCnt="0"/>
      <dgm:spPr/>
    </dgm:pt>
    <dgm:pt modelId="{C44132DE-65D6-B244-BABB-CB2827392F94}" type="pres">
      <dgm:prSet presAssocID="{44641AA3-7B5A-442A-97B9-2C69F83B7DD4}" presName="node" presStyleLbl="node1" presStyleIdx="3" presStyleCnt="7">
        <dgm:presLayoutVars>
          <dgm:bulletEnabled val="1"/>
        </dgm:presLayoutVars>
      </dgm:prSet>
      <dgm:spPr/>
    </dgm:pt>
    <dgm:pt modelId="{B2D34A42-3E37-DE4B-B0F6-99B5B913D790}" type="pres">
      <dgm:prSet presAssocID="{BDDAB6D0-088E-44BC-8734-6E20C9DC85D6}" presName="sibTrans" presStyleCnt="0"/>
      <dgm:spPr/>
    </dgm:pt>
    <dgm:pt modelId="{5728FACC-D0ED-B342-99B1-63BF5A07BAF9}" type="pres">
      <dgm:prSet presAssocID="{87584BDC-443C-4BFE-91FA-EA2A8A5B8C63}" presName="node" presStyleLbl="node1" presStyleIdx="4" presStyleCnt="7">
        <dgm:presLayoutVars>
          <dgm:bulletEnabled val="1"/>
        </dgm:presLayoutVars>
      </dgm:prSet>
      <dgm:spPr/>
    </dgm:pt>
    <dgm:pt modelId="{BF175EAC-E5CB-934B-B927-E758E9E5D51E}" type="pres">
      <dgm:prSet presAssocID="{25275F34-3D81-4180-9E67-22E29FF6686F}" presName="sibTrans" presStyleCnt="0"/>
      <dgm:spPr/>
    </dgm:pt>
    <dgm:pt modelId="{AAF49018-AED4-3340-BFAD-47B31EF6A943}" type="pres">
      <dgm:prSet presAssocID="{51107F4A-D764-44A5-8BF0-61FBD7B56B85}" presName="node" presStyleLbl="node1" presStyleIdx="5" presStyleCnt="7">
        <dgm:presLayoutVars>
          <dgm:bulletEnabled val="1"/>
        </dgm:presLayoutVars>
      </dgm:prSet>
      <dgm:spPr/>
    </dgm:pt>
    <dgm:pt modelId="{CEB40B2E-B043-B243-B6D2-4DB896D1492F}" type="pres">
      <dgm:prSet presAssocID="{5DC0103A-F2BE-443A-85C5-4D9DF6C6E599}" presName="sibTrans" presStyleCnt="0"/>
      <dgm:spPr/>
    </dgm:pt>
    <dgm:pt modelId="{A5A72CC6-F568-FD49-AED8-8499EA9EB533}" type="pres">
      <dgm:prSet presAssocID="{DE6D6526-7DA5-4E05-8A08-792DFE2F76CB}" presName="node" presStyleLbl="node1" presStyleIdx="6" presStyleCnt="7">
        <dgm:presLayoutVars>
          <dgm:bulletEnabled val="1"/>
        </dgm:presLayoutVars>
      </dgm:prSet>
      <dgm:spPr/>
    </dgm:pt>
  </dgm:ptLst>
  <dgm:cxnLst>
    <dgm:cxn modelId="{88CEA902-661A-F848-9E69-38CAF98D56C6}" type="presOf" srcId="{33EEAD76-EF24-4B9C-B953-F849D1436E60}" destId="{AB31FFBA-D1BF-3541-8C52-2F3ED8760001}" srcOrd="0" destOrd="0" presId="urn:microsoft.com/office/officeart/2005/8/layout/default"/>
    <dgm:cxn modelId="{C2A8EC0F-334A-A44E-BB4B-EB832743EF69}" type="presOf" srcId="{51107F4A-D764-44A5-8BF0-61FBD7B56B85}" destId="{AAF49018-AED4-3340-BFAD-47B31EF6A943}" srcOrd="0" destOrd="0" presId="urn:microsoft.com/office/officeart/2005/8/layout/default"/>
    <dgm:cxn modelId="{F359F814-0BD5-7049-93FB-1FE2552FA672}" type="presOf" srcId="{A1F1E534-49FB-4150-9D43-16AEF1563E16}" destId="{02B850CA-1F76-1045-8E2A-459632FAC9A9}" srcOrd="0" destOrd="0" presId="urn:microsoft.com/office/officeart/2005/8/layout/default"/>
    <dgm:cxn modelId="{FBE81F1C-92B4-6E40-8BFF-2423230E597F}" type="presOf" srcId="{44641AA3-7B5A-442A-97B9-2C69F83B7DD4}" destId="{C44132DE-65D6-B244-BABB-CB2827392F94}" srcOrd="0" destOrd="0" presId="urn:microsoft.com/office/officeart/2005/8/layout/default"/>
    <dgm:cxn modelId="{92B6CE54-F287-4A16-A191-E1128CBF5084}" srcId="{A1F1E534-49FB-4150-9D43-16AEF1563E16}" destId="{A71DD068-2F85-468A-BAC7-6DCB51164C01}" srcOrd="1" destOrd="0" parTransId="{87B36661-C665-4EC5-A18E-71C49AA0607D}" sibTransId="{999F1786-E01A-40D6-969D-CD454487DE68}"/>
    <dgm:cxn modelId="{32CDF963-39AD-459D-8DE0-7C6255826643}" srcId="{A1F1E534-49FB-4150-9D43-16AEF1563E16}" destId="{44641AA3-7B5A-442A-97B9-2C69F83B7DD4}" srcOrd="3" destOrd="0" parTransId="{B1A0AC40-C192-4481-8F26-84CE02C02B55}" sibTransId="{BDDAB6D0-088E-44BC-8734-6E20C9DC85D6}"/>
    <dgm:cxn modelId="{675DB371-7B0F-AB47-ADC2-C4D5E7B3A3CD}" type="presOf" srcId="{DE6D6526-7DA5-4E05-8A08-792DFE2F76CB}" destId="{A5A72CC6-F568-FD49-AED8-8499EA9EB533}" srcOrd="0" destOrd="0" presId="urn:microsoft.com/office/officeart/2005/8/layout/default"/>
    <dgm:cxn modelId="{6BF95486-C6F9-4DC7-BB32-B1E7BFA29996}" srcId="{A1F1E534-49FB-4150-9D43-16AEF1563E16}" destId="{87584BDC-443C-4BFE-91FA-EA2A8A5B8C63}" srcOrd="4" destOrd="0" parTransId="{9FD0FFB2-8F6C-4CCB-BB66-C56F578DA5F7}" sibTransId="{25275F34-3D81-4180-9E67-22E29FF6686F}"/>
    <dgm:cxn modelId="{9C016A87-2A73-9648-9B8D-D4DDA9E4ADB8}" type="presOf" srcId="{87584BDC-443C-4BFE-91FA-EA2A8A5B8C63}" destId="{5728FACC-D0ED-B342-99B1-63BF5A07BAF9}" srcOrd="0" destOrd="0" presId="urn:microsoft.com/office/officeart/2005/8/layout/default"/>
    <dgm:cxn modelId="{C4DC438B-CF89-4779-840C-BF5F918BCED9}" srcId="{A1F1E534-49FB-4150-9D43-16AEF1563E16}" destId="{33EEAD76-EF24-4B9C-B953-F849D1436E60}" srcOrd="0" destOrd="0" parTransId="{B0B77E62-DB31-4B2D-8DF8-04EA4FEEA63C}" sibTransId="{3B245D1B-A78F-4AA4-AE80-703E13BE21AE}"/>
    <dgm:cxn modelId="{2C81BDA0-7D57-AD4E-B830-680715A2AB2C}" type="presOf" srcId="{DE0053A6-9B53-476A-9225-A75723992030}" destId="{9CCE63A1-91B8-6548-8EF9-6CED52B398F6}" srcOrd="0" destOrd="0" presId="urn:microsoft.com/office/officeart/2005/8/layout/default"/>
    <dgm:cxn modelId="{7F71F9BD-DB6C-48B1-ABAE-7E1F6BA9F17B}" srcId="{A1F1E534-49FB-4150-9D43-16AEF1563E16}" destId="{DE6D6526-7DA5-4E05-8A08-792DFE2F76CB}" srcOrd="6" destOrd="0" parTransId="{6B648019-58AB-4632-8488-7AB54D37A525}" sibTransId="{99F52818-2FEA-4A93-AE7F-56F8D0B0A0D2}"/>
    <dgm:cxn modelId="{F08A47C3-6325-49CA-A74A-5EB3D6390E73}" srcId="{A1F1E534-49FB-4150-9D43-16AEF1563E16}" destId="{51107F4A-D764-44A5-8BF0-61FBD7B56B85}" srcOrd="5" destOrd="0" parTransId="{3EF6D89E-2513-4A51-8F86-47673731A995}" sibTransId="{5DC0103A-F2BE-443A-85C5-4D9DF6C6E599}"/>
    <dgm:cxn modelId="{66D5F8EF-04AE-654D-BCAD-6C4F7097A90F}" type="presOf" srcId="{A71DD068-2F85-468A-BAC7-6DCB51164C01}" destId="{E656020F-0593-F74B-86E8-913C8BC693CA}" srcOrd="0" destOrd="0" presId="urn:microsoft.com/office/officeart/2005/8/layout/default"/>
    <dgm:cxn modelId="{E8FD02FE-E99D-41AD-A134-F35C64603871}" srcId="{A1F1E534-49FB-4150-9D43-16AEF1563E16}" destId="{DE0053A6-9B53-476A-9225-A75723992030}" srcOrd="2" destOrd="0" parTransId="{38BE6D63-AEA1-4DFF-8867-7C47200F094A}" sibTransId="{4F2355CA-941A-45FE-85CD-C0C58AE5C5CF}"/>
    <dgm:cxn modelId="{EF6DB7CF-6E84-4042-9086-5D2FADA90E3C}" type="presParOf" srcId="{02B850CA-1F76-1045-8E2A-459632FAC9A9}" destId="{AB31FFBA-D1BF-3541-8C52-2F3ED8760001}" srcOrd="0" destOrd="0" presId="urn:microsoft.com/office/officeart/2005/8/layout/default"/>
    <dgm:cxn modelId="{52535C06-ED78-E84C-862A-414C9AC8C0BC}" type="presParOf" srcId="{02B850CA-1F76-1045-8E2A-459632FAC9A9}" destId="{4BB931F3-51E5-BE49-B5B3-50414B7DDC5D}" srcOrd="1" destOrd="0" presId="urn:microsoft.com/office/officeart/2005/8/layout/default"/>
    <dgm:cxn modelId="{FC260038-90C9-DF4C-BADC-932EDA7C8B8E}" type="presParOf" srcId="{02B850CA-1F76-1045-8E2A-459632FAC9A9}" destId="{E656020F-0593-F74B-86E8-913C8BC693CA}" srcOrd="2" destOrd="0" presId="urn:microsoft.com/office/officeart/2005/8/layout/default"/>
    <dgm:cxn modelId="{4129CA66-B0E0-3645-9297-6644AB99DAAD}" type="presParOf" srcId="{02B850CA-1F76-1045-8E2A-459632FAC9A9}" destId="{765B9ECF-4A69-5241-A8D9-98AD3AA0AEEA}" srcOrd="3" destOrd="0" presId="urn:microsoft.com/office/officeart/2005/8/layout/default"/>
    <dgm:cxn modelId="{EE420518-74A3-E341-9844-4171BD513DC6}" type="presParOf" srcId="{02B850CA-1F76-1045-8E2A-459632FAC9A9}" destId="{9CCE63A1-91B8-6548-8EF9-6CED52B398F6}" srcOrd="4" destOrd="0" presId="urn:microsoft.com/office/officeart/2005/8/layout/default"/>
    <dgm:cxn modelId="{52519B78-BB78-974A-B0B7-9C93012509BB}" type="presParOf" srcId="{02B850CA-1F76-1045-8E2A-459632FAC9A9}" destId="{D09DE83D-40B4-CC4C-AFAB-2DA94016A200}" srcOrd="5" destOrd="0" presId="urn:microsoft.com/office/officeart/2005/8/layout/default"/>
    <dgm:cxn modelId="{D9D67552-B01D-0B46-8C19-57918E3D0AB0}" type="presParOf" srcId="{02B850CA-1F76-1045-8E2A-459632FAC9A9}" destId="{C44132DE-65D6-B244-BABB-CB2827392F94}" srcOrd="6" destOrd="0" presId="urn:microsoft.com/office/officeart/2005/8/layout/default"/>
    <dgm:cxn modelId="{2188FAA5-B948-EE4E-BD80-D02C33355B5E}" type="presParOf" srcId="{02B850CA-1F76-1045-8E2A-459632FAC9A9}" destId="{B2D34A42-3E37-DE4B-B0F6-99B5B913D790}" srcOrd="7" destOrd="0" presId="urn:microsoft.com/office/officeart/2005/8/layout/default"/>
    <dgm:cxn modelId="{A10092C2-FD10-4443-8804-24CD01C88C5E}" type="presParOf" srcId="{02B850CA-1F76-1045-8E2A-459632FAC9A9}" destId="{5728FACC-D0ED-B342-99B1-63BF5A07BAF9}" srcOrd="8" destOrd="0" presId="urn:microsoft.com/office/officeart/2005/8/layout/default"/>
    <dgm:cxn modelId="{6F113F5D-86F9-8242-B85C-C9EAC11C119F}" type="presParOf" srcId="{02B850CA-1F76-1045-8E2A-459632FAC9A9}" destId="{BF175EAC-E5CB-934B-B927-E758E9E5D51E}" srcOrd="9" destOrd="0" presId="urn:microsoft.com/office/officeart/2005/8/layout/default"/>
    <dgm:cxn modelId="{32846F34-B93A-A84A-8FF1-6E17A4E2C42A}" type="presParOf" srcId="{02B850CA-1F76-1045-8E2A-459632FAC9A9}" destId="{AAF49018-AED4-3340-BFAD-47B31EF6A943}" srcOrd="10" destOrd="0" presId="urn:microsoft.com/office/officeart/2005/8/layout/default"/>
    <dgm:cxn modelId="{59161E57-EA2E-E948-BEE2-114A02A0AC6A}" type="presParOf" srcId="{02B850CA-1F76-1045-8E2A-459632FAC9A9}" destId="{CEB40B2E-B043-B243-B6D2-4DB896D1492F}" srcOrd="11" destOrd="0" presId="urn:microsoft.com/office/officeart/2005/8/layout/default"/>
    <dgm:cxn modelId="{5A43DC9B-B7B4-AC4D-AADC-1CB3EECB2607}" type="presParOf" srcId="{02B850CA-1F76-1045-8E2A-459632FAC9A9}" destId="{A5A72CC6-F568-FD49-AED8-8499EA9EB53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C399B2-321E-4C7F-9C2F-D667A7A9F646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70983921-46A5-4D20-9747-11ED420D08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Hadoop is an open-source software framework that allows for distributed processing of large datasets across clusters of computers using simple programming models.</a:t>
          </a:r>
          <a:endParaRPr lang="en-US"/>
        </a:p>
      </dgm:t>
    </dgm:pt>
    <dgm:pt modelId="{6B6E8450-3431-4F63-BB75-C8DFD01439E4}" type="parTrans" cxnId="{CFCD91FF-B3A4-45C8-8970-81CE6F688487}">
      <dgm:prSet/>
      <dgm:spPr/>
      <dgm:t>
        <a:bodyPr/>
        <a:lstStyle/>
        <a:p>
          <a:endParaRPr lang="en-US"/>
        </a:p>
      </dgm:t>
    </dgm:pt>
    <dgm:pt modelId="{092C40D7-E740-4E5D-B1F4-579A35DF69C4}" type="sibTrans" cxnId="{CFCD91FF-B3A4-45C8-8970-81CE6F688487}">
      <dgm:prSet/>
      <dgm:spPr/>
      <dgm:t>
        <a:bodyPr/>
        <a:lstStyle/>
        <a:p>
          <a:endParaRPr lang="en-US"/>
        </a:p>
      </dgm:t>
    </dgm:pt>
    <dgm:pt modelId="{0895B640-42B7-4ABA-8F29-6B4531EA68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It's designed to scale up from single servers to thousands of machines, each providing local computation and storage.</a:t>
          </a:r>
          <a:endParaRPr lang="en-US"/>
        </a:p>
      </dgm:t>
    </dgm:pt>
    <dgm:pt modelId="{C38347AF-8E82-4910-8034-27C3B06F9D2B}" type="parTrans" cxnId="{78A78129-96A4-415B-B5AD-BC04BA98213A}">
      <dgm:prSet/>
      <dgm:spPr/>
      <dgm:t>
        <a:bodyPr/>
        <a:lstStyle/>
        <a:p>
          <a:endParaRPr lang="en-US"/>
        </a:p>
      </dgm:t>
    </dgm:pt>
    <dgm:pt modelId="{001B69FE-8ED3-4ECF-A2CB-CB4ABC320DF5}" type="sibTrans" cxnId="{78A78129-96A4-415B-B5AD-BC04BA98213A}">
      <dgm:prSet/>
      <dgm:spPr/>
      <dgm:t>
        <a:bodyPr/>
        <a:lstStyle/>
        <a:p>
          <a:endParaRPr lang="en-US"/>
        </a:p>
      </dgm:t>
    </dgm:pt>
    <dgm:pt modelId="{896F6560-B90A-C940-B89B-6D554FEF9AEF}" type="pres">
      <dgm:prSet presAssocID="{2FC399B2-321E-4C7F-9C2F-D667A7A9F6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15CB72-067E-294F-838D-25D52917DC96}" type="pres">
      <dgm:prSet presAssocID="{70983921-46A5-4D20-9747-11ED420D08B2}" presName="hierRoot1" presStyleCnt="0"/>
      <dgm:spPr/>
    </dgm:pt>
    <dgm:pt modelId="{22AAB80A-33BC-2E43-92FD-BD65416F4BE4}" type="pres">
      <dgm:prSet presAssocID="{70983921-46A5-4D20-9747-11ED420D08B2}" presName="composite" presStyleCnt="0"/>
      <dgm:spPr/>
    </dgm:pt>
    <dgm:pt modelId="{25C757E7-929D-4743-A028-96EB30F0C028}" type="pres">
      <dgm:prSet presAssocID="{70983921-46A5-4D20-9747-11ED420D08B2}" presName="background" presStyleLbl="node0" presStyleIdx="0" presStyleCnt="2"/>
      <dgm:spPr/>
    </dgm:pt>
    <dgm:pt modelId="{4D412AD1-AAE4-D046-ADB3-3F75FD2F65FC}" type="pres">
      <dgm:prSet presAssocID="{70983921-46A5-4D20-9747-11ED420D08B2}" presName="text" presStyleLbl="fgAcc0" presStyleIdx="0" presStyleCnt="2">
        <dgm:presLayoutVars>
          <dgm:chPref val="3"/>
        </dgm:presLayoutVars>
      </dgm:prSet>
      <dgm:spPr/>
    </dgm:pt>
    <dgm:pt modelId="{8BAD46EB-1D24-B24D-A32F-153F586B65EA}" type="pres">
      <dgm:prSet presAssocID="{70983921-46A5-4D20-9747-11ED420D08B2}" presName="hierChild2" presStyleCnt="0"/>
      <dgm:spPr/>
    </dgm:pt>
    <dgm:pt modelId="{95401A6B-4049-1B40-BBF1-F062084ACE15}" type="pres">
      <dgm:prSet presAssocID="{0895B640-42B7-4ABA-8F29-6B4531EA68B6}" presName="hierRoot1" presStyleCnt="0"/>
      <dgm:spPr/>
    </dgm:pt>
    <dgm:pt modelId="{E0502B14-419B-5D42-9023-4286937B5447}" type="pres">
      <dgm:prSet presAssocID="{0895B640-42B7-4ABA-8F29-6B4531EA68B6}" presName="composite" presStyleCnt="0"/>
      <dgm:spPr/>
    </dgm:pt>
    <dgm:pt modelId="{2136C7A5-64CE-2045-B876-B4F2DFFE6C40}" type="pres">
      <dgm:prSet presAssocID="{0895B640-42B7-4ABA-8F29-6B4531EA68B6}" presName="background" presStyleLbl="node0" presStyleIdx="1" presStyleCnt="2"/>
      <dgm:spPr/>
    </dgm:pt>
    <dgm:pt modelId="{7924B40D-9BB5-B74E-A452-44C37246223F}" type="pres">
      <dgm:prSet presAssocID="{0895B640-42B7-4ABA-8F29-6B4531EA68B6}" presName="text" presStyleLbl="fgAcc0" presStyleIdx="1" presStyleCnt="2">
        <dgm:presLayoutVars>
          <dgm:chPref val="3"/>
        </dgm:presLayoutVars>
      </dgm:prSet>
      <dgm:spPr/>
    </dgm:pt>
    <dgm:pt modelId="{C1A51904-2704-624B-81EB-75F6A3A39C97}" type="pres">
      <dgm:prSet presAssocID="{0895B640-42B7-4ABA-8F29-6B4531EA68B6}" presName="hierChild2" presStyleCnt="0"/>
      <dgm:spPr/>
    </dgm:pt>
  </dgm:ptLst>
  <dgm:cxnLst>
    <dgm:cxn modelId="{78A78129-96A4-415B-B5AD-BC04BA98213A}" srcId="{2FC399B2-321E-4C7F-9C2F-D667A7A9F646}" destId="{0895B640-42B7-4ABA-8F29-6B4531EA68B6}" srcOrd="1" destOrd="0" parTransId="{C38347AF-8E82-4910-8034-27C3B06F9D2B}" sibTransId="{001B69FE-8ED3-4ECF-A2CB-CB4ABC320DF5}"/>
    <dgm:cxn modelId="{62B7A748-2ACA-264B-B659-ECAE2247F065}" type="presOf" srcId="{2FC399B2-321E-4C7F-9C2F-D667A7A9F646}" destId="{896F6560-B90A-C940-B89B-6D554FEF9AEF}" srcOrd="0" destOrd="0" presId="urn:microsoft.com/office/officeart/2005/8/layout/hierarchy1"/>
    <dgm:cxn modelId="{664B4C7F-807C-394F-9864-2841E6C2D386}" type="presOf" srcId="{0895B640-42B7-4ABA-8F29-6B4531EA68B6}" destId="{7924B40D-9BB5-B74E-A452-44C37246223F}" srcOrd="0" destOrd="0" presId="urn:microsoft.com/office/officeart/2005/8/layout/hierarchy1"/>
    <dgm:cxn modelId="{CD54E38F-DA94-3B4A-A030-008823002A4F}" type="presOf" srcId="{70983921-46A5-4D20-9747-11ED420D08B2}" destId="{4D412AD1-AAE4-D046-ADB3-3F75FD2F65FC}" srcOrd="0" destOrd="0" presId="urn:microsoft.com/office/officeart/2005/8/layout/hierarchy1"/>
    <dgm:cxn modelId="{CFCD91FF-B3A4-45C8-8970-81CE6F688487}" srcId="{2FC399B2-321E-4C7F-9C2F-D667A7A9F646}" destId="{70983921-46A5-4D20-9747-11ED420D08B2}" srcOrd="0" destOrd="0" parTransId="{6B6E8450-3431-4F63-BB75-C8DFD01439E4}" sibTransId="{092C40D7-E740-4E5D-B1F4-579A35DF69C4}"/>
    <dgm:cxn modelId="{661AD852-6B8C-7F41-8FC3-2128E30D03AC}" type="presParOf" srcId="{896F6560-B90A-C940-B89B-6D554FEF9AEF}" destId="{3215CB72-067E-294F-838D-25D52917DC96}" srcOrd="0" destOrd="0" presId="urn:microsoft.com/office/officeart/2005/8/layout/hierarchy1"/>
    <dgm:cxn modelId="{AF3C2AEA-43B1-DF48-AAB9-B16B7AE2B063}" type="presParOf" srcId="{3215CB72-067E-294F-838D-25D52917DC96}" destId="{22AAB80A-33BC-2E43-92FD-BD65416F4BE4}" srcOrd="0" destOrd="0" presId="urn:microsoft.com/office/officeart/2005/8/layout/hierarchy1"/>
    <dgm:cxn modelId="{DD6C72B0-B9FB-8742-813C-E36AAB8CE87F}" type="presParOf" srcId="{22AAB80A-33BC-2E43-92FD-BD65416F4BE4}" destId="{25C757E7-929D-4743-A028-96EB30F0C028}" srcOrd="0" destOrd="0" presId="urn:microsoft.com/office/officeart/2005/8/layout/hierarchy1"/>
    <dgm:cxn modelId="{6EB7D948-637A-C345-A7DB-C3E5559B48D0}" type="presParOf" srcId="{22AAB80A-33BC-2E43-92FD-BD65416F4BE4}" destId="{4D412AD1-AAE4-D046-ADB3-3F75FD2F65FC}" srcOrd="1" destOrd="0" presId="urn:microsoft.com/office/officeart/2005/8/layout/hierarchy1"/>
    <dgm:cxn modelId="{F4856D70-4DD6-1048-856F-039D415BF9B0}" type="presParOf" srcId="{3215CB72-067E-294F-838D-25D52917DC96}" destId="{8BAD46EB-1D24-B24D-A32F-153F586B65EA}" srcOrd="1" destOrd="0" presId="urn:microsoft.com/office/officeart/2005/8/layout/hierarchy1"/>
    <dgm:cxn modelId="{87EDDF28-EB6C-7F4E-8A1B-A96B2863074C}" type="presParOf" srcId="{896F6560-B90A-C940-B89B-6D554FEF9AEF}" destId="{95401A6B-4049-1B40-BBF1-F062084ACE15}" srcOrd="1" destOrd="0" presId="urn:microsoft.com/office/officeart/2005/8/layout/hierarchy1"/>
    <dgm:cxn modelId="{0C258559-5EE5-E743-B842-75B8FBFC7ABA}" type="presParOf" srcId="{95401A6B-4049-1B40-BBF1-F062084ACE15}" destId="{E0502B14-419B-5D42-9023-4286937B5447}" srcOrd="0" destOrd="0" presId="urn:microsoft.com/office/officeart/2005/8/layout/hierarchy1"/>
    <dgm:cxn modelId="{DD1FF7D7-5304-BF4D-AF7E-E4C5A30E29A1}" type="presParOf" srcId="{E0502B14-419B-5D42-9023-4286937B5447}" destId="{2136C7A5-64CE-2045-B876-B4F2DFFE6C40}" srcOrd="0" destOrd="0" presId="urn:microsoft.com/office/officeart/2005/8/layout/hierarchy1"/>
    <dgm:cxn modelId="{61E1D3F6-600D-9E49-984A-E3DBC957E526}" type="presParOf" srcId="{E0502B14-419B-5D42-9023-4286937B5447}" destId="{7924B40D-9BB5-B74E-A452-44C37246223F}" srcOrd="1" destOrd="0" presId="urn:microsoft.com/office/officeart/2005/8/layout/hierarchy1"/>
    <dgm:cxn modelId="{9AA7AA19-002F-F24D-8771-B7839AF9D2E3}" type="presParOf" srcId="{95401A6B-4049-1B40-BBF1-F062084ACE15}" destId="{C1A51904-2704-624B-81EB-75F6A3A39C9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C41B6C-6FF2-4491-9D13-BE4AA820F3CA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E540052-EC9B-4D85-9800-C2CA06BFFE45}">
      <dgm:prSet/>
      <dgm:spPr/>
      <dgm:t>
        <a:bodyPr/>
        <a:lstStyle/>
        <a:p>
          <a:r>
            <a:rPr lang="en-US" b="0" i="0" dirty="0"/>
            <a:t>HDFS: A distributed file-system that stores data on commodity machines, providing high aggregate bandwidth.</a:t>
          </a:r>
          <a:endParaRPr lang="en-US" dirty="0"/>
        </a:p>
      </dgm:t>
    </dgm:pt>
    <dgm:pt modelId="{140C03AF-B09D-483F-A9A7-5244BFCDA9F8}" type="parTrans" cxnId="{8B68CB97-642C-45CE-8AE8-0FDDEE5D14EA}">
      <dgm:prSet/>
      <dgm:spPr/>
      <dgm:t>
        <a:bodyPr/>
        <a:lstStyle/>
        <a:p>
          <a:endParaRPr lang="en-US"/>
        </a:p>
      </dgm:t>
    </dgm:pt>
    <dgm:pt modelId="{6B78DA36-4114-4F09-813F-579619D97D66}" type="sibTrans" cxnId="{8B68CB97-642C-45CE-8AE8-0FDDEE5D14EA}">
      <dgm:prSet phldrT="1"/>
      <dgm:spPr/>
      <dgm:t>
        <a:bodyPr/>
        <a:lstStyle/>
        <a:p>
          <a:endParaRPr lang="en-US"/>
        </a:p>
      </dgm:t>
    </dgm:pt>
    <dgm:pt modelId="{3F4047AF-325E-46EE-BB5B-C096DDD429B1}">
      <dgm:prSet/>
      <dgm:spPr/>
      <dgm:t>
        <a:bodyPr/>
        <a:lstStyle/>
        <a:p>
          <a:r>
            <a:rPr lang="en-US" b="0" i="0" dirty="0"/>
            <a:t>YARN (Yet Another Resource Negotiator): A resource-management platform responsible for managing compute resources in clusters and using them for scheduling applications.</a:t>
          </a:r>
          <a:endParaRPr lang="en-US" dirty="0"/>
        </a:p>
      </dgm:t>
    </dgm:pt>
    <dgm:pt modelId="{1E5F2318-C625-4CB6-B2B3-08D4D9E3831E}" type="parTrans" cxnId="{3CE9A5DA-123E-4DF2-8529-DD4116C88CB6}">
      <dgm:prSet/>
      <dgm:spPr/>
      <dgm:t>
        <a:bodyPr/>
        <a:lstStyle/>
        <a:p>
          <a:endParaRPr lang="en-US"/>
        </a:p>
      </dgm:t>
    </dgm:pt>
    <dgm:pt modelId="{C39C2C22-41D7-481F-92DB-40785DC6EDE9}" type="sibTrans" cxnId="{3CE9A5DA-123E-4DF2-8529-DD4116C88CB6}">
      <dgm:prSet phldrT="2"/>
      <dgm:spPr/>
      <dgm:t>
        <a:bodyPr/>
        <a:lstStyle/>
        <a:p>
          <a:endParaRPr lang="en-US"/>
        </a:p>
      </dgm:t>
    </dgm:pt>
    <dgm:pt modelId="{51628D0D-E2CA-4BA5-AD69-04E8C2CC7627}">
      <dgm:prSet/>
      <dgm:spPr/>
      <dgm:t>
        <a:bodyPr/>
        <a:lstStyle/>
        <a:p>
          <a:r>
            <a:rPr lang="en-US" b="0" i="0"/>
            <a:t>MapReduce: A programming model for large scale data processing.</a:t>
          </a:r>
          <a:endParaRPr lang="en-US"/>
        </a:p>
      </dgm:t>
    </dgm:pt>
    <dgm:pt modelId="{ED8BB899-90FC-479F-A9A4-0EC8E6DDAAF6}" type="parTrans" cxnId="{9FE0A48E-E04F-4446-A727-E6D74B97EC36}">
      <dgm:prSet/>
      <dgm:spPr/>
      <dgm:t>
        <a:bodyPr/>
        <a:lstStyle/>
        <a:p>
          <a:endParaRPr lang="en-US"/>
        </a:p>
      </dgm:t>
    </dgm:pt>
    <dgm:pt modelId="{B6961A12-02D0-44A6-8319-D5248F8963D5}" type="sibTrans" cxnId="{9FE0A48E-E04F-4446-A727-E6D74B97EC36}">
      <dgm:prSet phldrT="3"/>
      <dgm:spPr/>
      <dgm:t>
        <a:bodyPr/>
        <a:lstStyle/>
        <a:p>
          <a:endParaRPr lang="en-US"/>
        </a:p>
      </dgm:t>
    </dgm:pt>
    <dgm:pt modelId="{343C9D56-5D06-4E7C-8D8A-7F58149C25D9}">
      <dgm:prSet/>
      <dgm:spPr/>
      <dgm:t>
        <a:bodyPr/>
        <a:lstStyle/>
        <a:p>
          <a:r>
            <a:rPr lang="en-US" b="0" i="0"/>
            <a:t>Spark: An open-source distributed computing system that can process data in parallel.</a:t>
          </a:r>
          <a:endParaRPr lang="en-US"/>
        </a:p>
      </dgm:t>
    </dgm:pt>
    <dgm:pt modelId="{42D270DF-44B6-4AEA-9384-E50F7B2C5AC8}" type="parTrans" cxnId="{81C93C39-B373-40A9-BDA9-87100FCFDE06}">
      <dgm:prSet/>
      <dgm:spPr/>
      <dgm:t>
        <a:bodyPr/>
        <a:lstStyle/>
        <a:p>
          <a:endParaRPr lang="en-US"/>
        </a:p>
      </dgm:t>
    </dgm:pt>
    <dgm:pt modelId="{11B4315F-5EE7-4D5B-9442-7F467A35EB36}" type="sibTrans" cxnId="{81C93C39-B373-40A9-BDA9-87100FCFDE06}">
      <dgm:prSet phldrT="4"/>
      <dgm:spPr/>
      <dgm:t>
        <a:bodyPr/>
        <a:lstStyle/>
        <a:p>
          <a:endParaRPr lang="en-US"/>
        </a:p>
      </dgm:t>
    </dgm:pt>
    <dgm:pt modelId="{E2C2FB00-C741-4BF4-8511-D7C16631E6B9}">
      <dgm:prSet/>
      <dgm:spPr/>
      <dgm:t>
        <a:bodyPr/>
        <a:lstStyle/>
        <a:p>
          <a:r>
            <a:rPr lang="en-US" b="0" i="0"/>
            <a:t>Hive: A data warehousing infrastructure built on top of Hadoop that provides data summarization, query, and analysis.</a:t>
          </a:r>
          <a:endParaRPr lang="en-US"/>
        </a:p>
      </dgm:t>
    </dgm:pt>
    <dgm:pt modelId="{C6F32D4C-1DFC-4044-ABE9-196F8504E54C}" type="parTrans" cxnId="{60761618-58DC-4AE1-BAC3-46A64FEA6628}">
      <dgm:prSet/>
      <dgm:spPr/>
      <dgm:t>
        <a:bodyPr/>
        <a:lstStyle/>
        <a:p>
          <a:endParaRPr lang="en-US"/>
        </a:p>
      </dgm:t>
    </dgm:pt>
    <dgm:pt modelId="{663B8E64-C40A-4674-802D-6443DF88A6D9}" type="sibTrans" cxnId="{60761618-58DC-4AE1-BAC3-46A64FEA6628}">
      <dgm:prSet phldrT="5"/>
      <dgm:spPr/>
      <dgm:t>
        <a:bodyPr/>
        <a:lstStyle/>
        <a:p>
          <a:endParaRPr lang="en-US"/>
        </a:p>
      </dgm:t>
    </dgm:pt>
    <dgm:pt modelId="{741042F7-C764-4E30-8031-C8C9DEE756F6}">
      <dgm:prSet/>
      <dgm:spPr/>
      <dgm:t>
        <a:bodyPr/>
        <a:lstStyle/>
        <a:p>
          <a:r>
            <a:rPr lang="en-US" b="0" i="0"/>
            <a:t>HBase: A distributed, scalable, big data store, modelled after Google's Bigtable.</a:t>
          </a:r>
          <a:endParaRPr lang="en-US"/>
        </a:p>
      </dgm:t>
    </dgm:pt>
    <dgm:pt modelId="{43195573-F2C4-4C28-8504-6F6079ED1EB9}" type="parTrans" cxnId="{AEC4DAD8-438C-4C13-84ED-D31CAF888CBF}">
      <dgm:prSet/>
      <dgm:spPr/>
      <dgm:t>
        <a:bodyPr/>
        <a:lstStyle/>
        <a:p>
          <a:endParaRPr lang="en-US"/>
        </a:p>
      </dgm:t>
    </dgm:pt>
    <dgm:pt modelId="{1588D102-F1B9-4A15-AE22-80A2A7BFA916}" type="sibTrans" cxnId="{AEC4DAD8-438C-4C13-84ED-D31CAF888CBF}">
      <dgm:prSet phldrT="6"/>
      <dgm:spPr/>
      <dgm:t>
        <a:bodyPr/>
        <a:lstStyle/>
        <a:p>
          <a:endParaRPr lang="en-US"/>
        </a:p>
      </dgm:t>
    </dgm:pt>
    <dgm:pt modelId="{1FCDE10B-9D80-4254-A605-9398988653BE}">
      <dgm:prSet/>
      <dgm:spPr/>
      <dgm:t>
        <a:bodyPr/>
        <a:lstStyle/>
        <a:p>
          <a:r>
            <a:rPr lang="en-US" b="0" i="0"/>
            <a:t>NiFi: An open-source software project designed to automate the flow of data between software systems.</a:t>
          </a:r>
          <a:endParaRPr lang="en-US"/>
        </a:p>
      </dgm:t>
    </dgm:pt>
    <dgm:pt modelId="{32AA6D33-E7DC-45D1-8FDD-3568756ADA1B}" type="parTrans" cxnId="{2C075991-5AF8-448D-9D01-81411CF54A6A}">
      <dgm:prSet/>
      <dgm:spPr/>
      <dgm:t>
        <a:bodyPr/>
        <a:lstStyle/>
        <a:p>
          <a:endParaRPr lang="en-US"/>
        </a:p>
      </dgm:t>
    </dgm:pt>
    <dgm:pt modelId="{7EFEB09A-FA33-4494-96CE-0959CC87135F}" type="sibTrans" cxnId="{2C075991-5AF8-448D-9D01-81411CF54A6A}">
      <dgm:prSet phldrT="7"/>
      <dgm:spPr/>
      <dgm:t>
        <a:bodyPr/>
        <a:lstStyle/>
        <a:p>
          <a:endParaRPr lang="en-US"/>
        </a:p>
      </dgm:t>
    </dgm:pt>
    <dgm:pt modelId="{CD5BB3A4-006D-4D6A-B5E1-BD039FA93AEE}">
      <dgm:prSet/>
      <dgm:spPr/>
      <dgm:t>
        <a:bodyPr/>
        <a:lstStyle/>
        <a:p>
          <a:r>
            <a:rPr lang="en-US" b="0" i="0"/>
            <a:t>Kafka: A distributed streaming platform that uses publish-subscribe model.</a:t>
          </a:r>
          <a:endParaRPr lang="en-US"/>
        </a:p>
      </dgm:t>
    </dgm:pt>
    <dgm:pt modelId="{4E51A30C-2DDB-48E5-B53C-50E415FAB6C2}" type="parTrans" cxnId="{9E4843C7-6555-457D-BF56-D3FA2DE93F8C}">
      <dgm:prSet/>
      <dgm:spPr/>
      <dgm:t>
        <a:bodyPr/>
        <a:lstStyle/>
        <a:p>
          <a:endParaRPr lang="en-US"/>
        </a:p>
      </dgm:t>
    </dgm:pt>
    <dgm:pt modelId="{76121201-FA27-4D95-A774-0793141BD854}" type="sibTrans" cxnId="{9E4843C7-6555-457D-BF56-D3FA2DE93F8C}">
      <dgm:prSet phldrT="8"/>
      <dgm:spPr/>
      <dgm:t>
        <a:bodyPr/>
        <a:lstStyle/>
        <a:p>
          <a:endParaRPr lang="en-US"/>
        </a:p>
      </dgm:t>
    </dgm:pt>
    <dgm:pt modelId="{846C5FB5-488A-473F-B5BF-AEBCE1CD4645}">
      <dgm:prSet/>
      <dgm:spPr/>
      <dgm:t>
        <a:bodyPr/>
        <a:lstStyle/>
        <a:p>
          <a:r>
            <a:rPr lang="en-US" b="0" i="0" dirty="0" err="1"/>
            <a:t>Solr</a:t>
          </a:r>
          <a:r>
            <a:rPr lang="en-US" b="0" i="0" dirty="0"/>
            <a:t>: An open-source search platform built on Apache Lucene.</a:t>
          </a:r>
          <a:endParaRPr lang="en-US" dirty="0"/>
        </a:p>
      </dgm:t>
    </dgm:pt>
    <dgm:pt modelId="{11EDC83F-5B2C-41E2-B73F-02721CF06142}" type="parTrans" cxnId="{8DB90A8C-0A48-418C-95B4-D856970AA76F}">
      <dgm:prSet/>
      <dgm:spPr/>
      <dgm:t>
        <a:bodyPr/>
        <a:lstStyle/>
        <a:p>
          <a:endParaRPr lang="en-US"/>
        </a:p>
      </dgm:t>
    </dgm:pt>
    <dgm:pt modelId="{B791B09E-89ED-4757-8700-49E465FD870D}" type="sibTrans" cxnId="{8DB90A8C-0A48-418C-95B4-D856970AA76F}">
      <dgm:prSet phldrT="9"/>
      <dgm:spPr/>
      <dgm:t>
        <a:bodyPr/>
        <a:lstStyle/>
        <a:p>
          <a:endParaRPr lang="en-US"/>
        </a:p>
      </dgm:t>
    </dgm:pt>
    <dgm:pt modelId="{58E6FAFB-E63D-A04D-99D0-52C63FF435BE}" type="pres">
      <dgm:prSet presAssocID="{34C41B6C-6FF2-4491-9D13-BE4AA820F3CA}" presName="diagram" presStyleCnt="0">
        <dgm:presLayoutVars>
          <dgm:dir/>
          <dgm:resizeHandles val="exact"/>
        </dgm:presLayoutVars>
      </dgm:prSet>
      <dgm:spPr/>
    </dgm:pt>
    <dgm:pt modelId="{F38557FF-1C74-C749-A788-27C153DF223A}" type="pres">
      <dgm:prSet presAssocID="{8E540052-EC9B-4D85-9800-C2CA06BFFE45}" presName="node" presStyleLbl="node1" presStyleIdx="0" presStyleCnt="9">
        <dgm:presLayoutVars>
          <dgm:bulletEnabled val="1"/>
        </dgm:presLayoutVars>
      </dgm:prSet>
      <dgm:spPr/>
    </dgm:pt>
    <dgm:pt modelId="{EAD5462B-8237-2D4B-8A31-A87EB50C1BD3}" type="pres">
      <dgm:prSet presAssocID="{6B78DA36-4114-4F09-813F-579619D97D66}" presName="sibTrans" presStyleCnt="0"/>
      <dgm:spPr/>
    </dgm:pt>
    <dgm:pt modelId="{46A23746-4AC4-8E4B-BCE7-89A7507CC5E7}" type="pres">
      <dgm:prSet presAssocID="{3F4047AF-325E-46EE-BB5B-C096DDD429B1}" presName="node" presStyleLbl="node1" presStyleIdx="1" presStyleCnt="9">
        <dgm:presLayoutVars>
          <dgm:bulletEnabled val="1"/>
        </dgm:presLayoutVars>
      </dgm:prSet>
      <dgm:spPr/>
    </dgm:pt>
    <dgm:pt modelId="{E287A36B-5E9D-DA42-8D78-9254E0C63B2C}" type="pres">
      <dgm:prSet presAssocID="{C39C2C22-41D7-481F-92DB-40785DC6EDE9}" presName="sibTrans" presStyleCnt="0"/>
      <dgm:spPr/>
    </dgm:pt>
    <dgm:pt modelId="{CC971E86-310C-7A42-89E3-5F3B50D24B85}" type="pres">
      <dgm:prSet presAssocID="{51628D0D-E2CA-4BA5-AD69-04E8C2CC7627}" presName="node" presStyleLbl="node1" presStyleIdx="2" presStyleCnt="9">
        <dgm:presLayoutVars>
          <dgm:bulletEnabled val="1"/>
        </dgm:presLayoutVars>
      </dgm:prSet>
      <dgm:spPr/>
    </dgm:pt>
    <dgm:pt modelId="{71760FC2-70E2-A440-8CEC-8B59567CDAA4}" type="pres">
      <dgm:prSet presAssocID="{B6961A12-02D0-44A6-8319-D5248F8963D5}" presName="sibTrans" presStyleCnt="0"/>
      <dgm:spPr/>
    </dgm:pt>
    <dgm:pt modelId="{408790FE-3F2A-B749-80D2-B6ABFA657CB2}" type="pres">
      <dgm:prSet presAssocID="{343C9D56-5D06-4E7C-8D8A-7F58149C25D9}" presName="node" presStyleLbl="node1" presStyleIdx="3" presStyleCnt="9">
        <dgm:presLayoutVars>
          <dgm:bulletEnabled val="1"/>
        </dgm:presLayoutVars>
      </dgm:prSet>
      <dgm:spPr/>
    </dgm:pt>
    <dgm:pt modelId="{CEB76B04-FA7A-064B-8099-AB47229A8C64}" type="pres">
      <dgm:prSet presAssocID="{11B4315F-5EE7-4D5B-9442-7F467A35EB36}" presName="sibTrans" presStyleCnt="0"/>
      <dgm:spPr/>
    </dgm:pt>
    <dgm:pt modelId="{7262797D-30C1-4E46-8A68-15E62C149647}" type="pres">
      <dgm:prSet presAssocID="{E2C2FB00-C741-4BF4-8511-D7C16631E6B9}" presName="node" presStyleLbl="node1" presStyleIdx="4" presStyleCnt="9">
        <dgm:presLayoutVars>
          <dgm:bulletEnabled val="1"/>
        </dgm:presLayoutVars>
      </dgm:prSet>
      <dgm:spPr/>
    </dgm:pt>
    <dgm:pt modelId="{B2447C5A-E597-4E4B-9616-B35EB05E5399}" type="pres">
      <dgm:prSet presAssocID="{663B8E64-C40A-4674-802D-6443DF88A6D9}" presName="sibTrans" presStyleCnt="0"/>
      <dgm:spPr/>
    </dgm:pt>
    <dgm:pt modelId="{1F47944D-A2EF-674F-9EC8-E32EB2EECB45}" type="pres">
      <dgm:prSet presAssocID="{741042F7-C764-4E30-8031-C8C9DEE756F6}" presName="node" presStyleLbl="node1" presStyleIdx="5" presStyleCnt="9">
        <dgm:presLayoutVars>
          <dgm:bulletEnabled val="1"/>
        </dgm:presLayoutVars>
      </dgm:prSet>
      <dgm:spPr/>
    </dgm:pt>
    <dgm:pt modelId="{7D349E69-ACCB-F44F-ACDA-80080E5574FC}" type="pres">
      <dgm:prSet presAssocID="{1588D102-F1B9-4A15-AE22-80A2A7BFA916}" presName="sibTrans" presStyleCnt="0"/>
      <dgm:spPr/>
    </dgm:pt>
    <dgm:pt modelId="{5516730E-21AE-9F40-96A2-B0F1609F2BAF}" type="pres">
      <dgm:prSet presAssocID="{1FCDE10B-9D80-4254-A605-9398988653BE}" presName="node" presStyleLbl="node1" presStyleIdx="6" presStyleCnt="9">
        <dgm:presLayoutVars>
          <dgm:bulletEnabled val="1"/>
        </dgm:presLayoutVars>
      </dgm:prSet>
      <dgm:spPr/>
    </dgm:pt>
    <dgm:pt modelId="{B4C9E4DE-E2BE-0940-B248-5F083B12E737}" type="pres">
      <dgm:prSet presAssocID="{7EFEB09A-FA33-4494-96CE-0959CC87135F}" presName="sibTrans" presStyleCnt="0"/>
      <dgm:spPr/>
    </dgm:pt>
    <dgm:pt modelId="{C73287B3-AC4E-0E4D-A91B-556573E8D85B}" type="pres">
      <dgm:prSet presAssocID="{CD5BB3A4-006D-4D6A-B5E1-BD039FA93AEE}" presName="node" presStyleLbl="node1" presStyleIdx="7" presStyleCnt="9">
        <dgm:presLayoutVars>
          <dgm:bulletEnabled val="1"/>
        </dgm:presLayoutVars>
      </dgm:prSet>
      <dgm:spPr/>
    </dgm:pt>
    <dgm:pt modelId="{FCB0E710-332D-F848-AFA8-32BAB7D11E33}" type="pres">
      <dgm:prSet presAssocID="{76121201-FA27-4D95-A774-0793141BD854}" presName="sibTrans" presStyleCnt="0"/>
      <dgm:spPr/>
    </dgm:pt>
    <dgm:pt modelId="{C9ED08F7-94BF-5E40-8AA8-AB82E0F0BF9B}" type="pres">
      <dgm:prSet presAssocID="{846C5FB5-488A-473F-B5BF-AEBCE1CD4645}" presName="node" presStyleLbl="node1" presStyleIdx="8" presStyleCnt="9">
        <dgm:presLayoutVars>
          <dgm:bulletEnabled val="1"/>
        </dgm:presLayoutVars>
      </dgm:prSet>
      <dgm:spPr/>
    </dgm:pt>
  </dgm:ptLst>
  <dgm:cxnLst>
    <dgm:cxn modelId="{51568F07-06E6-EA44-802A-F533C9F77630}" type="presOf" srcId="{741042F7-C764-4E30-8031-C8C9DEE756F6}" destId="{1F47944D-A2EF-674F-9EC8-E32EB2EECB45}" srcOrd="0" destOrd="0" presId="urn:microsoft.com/office/officeart/2005/8/layout/default"/>
    <dgm:cxn modelId="{60761618-58DC-4AE1-BAC3-46A64FEA6628}" srcId="{34C41B6C-6FF2-4491-9D13-BE4AA820F3CA}" destId="{E2C2FB00-C741-4BF4-8511-D7C16631E6B9}" srcOrd="4" destOrd="0" parTransId="{C6F32D4C-1DFC-4044-ABE9-196F8504E54C}" sibTransId="{663B8E64-C40A-4674-802D-6443DF88A6D9}"/>
    <dgm:cxn modelId="{A11B2128-92E5-A641-980B-1E39B7A59207}" type="presOf" srcId="{CD5BB3A4-006D-4D6A-B5E1-BD039FA93AEE}" destId="{C73287B3-AC4E-0E4D-A91B-556573E8D85B}" srcOrd="0" destOrd="0" presId="urn:microsoft.com/office/officeart/2005/8/layout/default"/>
    <dgm:cxn modelId="{81C93C39-B373-40A9-BDA9-87100FCFDE06}" srcId="{34C41B6C-6FF2-4491-9D13-BE4AA820F3CA}" destId="{343C9D56-5D06-4E7C-8D8A-7F58149C25D9}" srcOrd="3" destOrd="0" parTransId="{42D270DF-44B6-4AEA-9384-E50F7B2C5AC8}" sibTransId="{11B4315F-5EE7-4D5B-9442-7F467A35EB36}"/>
    <dgm:cxn modelId="{1578DC49-C02C-D44A-B6EB-4E3D036A74F8}" type="presOf" srcId="{1FCDE10B-9D80-4254-A605-9398988653BE}" destId="{5516730E-21AE-9F40-96A2-B0F1609F2BAF}" srcOrd="0" destOrd="0" presId="urn:microsoft.com/office/officeart/2005/8/layout/default"/>
    <dgm:cxn modelId="{12D79557-0986-A443-BE1E-F386EA8890F7}" type="presOf" srcId="{E2C2FB00-C741-4BF4-8511-D7C16631E6B9}" destId="{7262797D-30C1-4E46-8A68-15E62C149647}" srcOrd="0" destOrd="0" presId="urn:microsoft.com/office/officeart/2005/8/layout/default"/>
    <dgm:cxn modelId="{4364F55B-9DB2-C04B-B5F1-22A64ADEBAEC}" type="presOf" srcId="{8E540052-EC9B-4D85-9800-C2CA06BFFE45}" destId="{F38557FF-1C74-C749-A788-27C153DF223A}" srcOrd="0" destOrd="0" presId="urn:microsoft.com/office/officeart/2005/8/layout/default"/>
    <dgm:cxn modelId="{A93CB87A-9D94-6C43-A9C9-5FC0F32B1DBA}" type="presOf" srcId="{3F4047AF-325E-46EE-BB5B-C096DDD429B1}" destId="{46A23746-4AC4-8E4B-BCE7-89A7507CC5E7}" srcOrd="0" destOrd="0" presId="urn:microsoft.com/office/officeart/2005/8/layout/default"/>
    <dgm:cxn modelId="{EF4A9F81-48D9-7D44-9807-46B090A06929}" type="presOf" srcId="{343C9D56-5D06-4E7C-8D8A-7F58149C25D9}" destId="{408790FE-3F2A-B749-80D2-B6ABFA657CB2}" srcOrd="0" destOrd="0" presId="urn:microsoft.com/office/officeart/2005/8/layout/default"/>
    <dgm:cxn modelId="{3C93BF85-7348-8C4F-9776-9220B72B655C}" type="presOf" srcId="{51628D0D-E2CA-4BA5-AD69-04E8C2CC7627}" destId="{CC971E86-310C-7A42-89E3-5F3B50D24B85}" srcOrd="0" destOrd="0" presId="urn:microsoft.com/office/officeart/2005/8/layout/default"/>
    <dgm:cxn modelId="{8DB90A8C-0A48-418C-95B4-D856970AA76F}" srcId="{34C41B6C-6FF2-4491-9D13-BE4AA820F3CA}" destId="{846C5FB5-488A-473F-B5BF-AEBCE1CD4645}" srcOrd="8" destOrd="0" parTransId="{11EDC83F-5B2C-41E2-B73F-02721CF06142}" sibTransId="{B791B09E-89ED-4757-8700-49E465FD870D}"/>
    <dgm:cxn modelId="{9FE0A48E-E04F-4446-A727-E6D74B97EC36}" srcId="{34C41B6C-6FF2-4491-9D13-BE4AA820F3CA}" destId="{51628D0D-E2CA-4BA5-AD69-04E8C2CC7627}" srcOrd="2" destOrd="0" parTransId="{ED8BB899-90FC-479F-A9A4-0EC8E6DDAAF6}" sibTransId="{B6961A12-02D0-44A6-8319-D5248F8963D5}"/>
    <dgm:cxn modelId="{2C075991-5AF8-448D-9D01-81411CF54A6A}" srcId="{34C41B6C-6FF2-4491-9D13-BE4AA820F3CA}" destId="{1FCDE10B-9D80-4254-A605-9398988653BE}" srcOrd="6" destOrd="0" parTransId="{32AA6D33-E7DC-45D1-8FDD-3568756ADA1B}" sibTransId="{7EFEB09A-FA33-4494-96CE-0959CC87135F}"/>
    <dgm:cxn modelId="{8B68CB97-642C-45CE-8AE8-0FDDEE5D14EA}" srcId="{34C41B6C-6FF2-4491-9D13-BE4AA820F3CA}" destId="{8E540052-EC9B-4D85-9800-C2CA06BFFE45}" srcOrd="0" destOrd="0" parTransId="{140C03AF-B09D-483F-A9A7-5244BFCDA9F8}" sibTransId="{6B78DA36-4114-4F09-813F-579619D97D66}"/>
    <dgm:cxn modelId="{8161F4B4-2F7B-E141-9BF3-C5C6B50F58A1}" type="presOf" srcId="{846C5FB5-488A-473F-B5BF-AEBCE1CD4645}" destId="{C9ED08F7-94BF-5E40-8AA8-AB82E0F0BF9B}" srcOrd="0" destOrd="0" presId="urn:microsoft.com/office/officeart/2005/8/layout/default"/>
    <dgm:cxn modelId="{9E4843C7-6555-457D-BF56-D3FA2DE93F8C}" srcId="{34C41B6C-6FF2-4491-9D13-BE4AA820F3CA}" destId="{CD5BB3A4-006D-4D6A-B5E1-BD039FA93AEE}" srcOrd="7" destOrd="0" parTransId="{4E51A30C-2DDB-48E5-B53C-50E415FAB6C2}" sibTransId="{76121201-FA27-4D95-A774-0793141BD854}"/>
    <dgm:cxn modelId="{5BAC77CD-C610-F445-AC76-6C5FA967951B}" type="presOf" srcId="{34C41B6C-6FF2-4491-9D13-BE4AA820F3CA}" destId="{58E6FAFB-E63D-A04D-99D0-52C63FF435BE}" srcOrd="0" destOrd="0" presId="urn:microsoft.com/office/officeart/2005/8/layout/default"/>
    <dgm:cxn modelId="{AEC4DAD8-438C-4C13-84ED-D31CAF888CBF}" srcId="{34C41B6C-6FF2-4491-9D13-BE4AA820F3CA}" destId="{741042F7-C764-4E30-8031-C8C9DEE756F6}" srcOrd="5" destOrd="0" parTransId="{43195573-F2C4-4C28-8504-6F6079ED1EB9}" sibTransId="{1588D102-F1B9-4A15-AE22-80A2A7BFA916}"/>
    <dgm:cxn modelId="{3CE9A5DA-123E-4DF2-8529-DD4116C88CB6}" srcId="{34C41B6C-6FF2-4491-9D13-BE4AA820F3CA}" destId="{3F4047AF-325E-46EE-BB5B-C096DDD429B1}" srcOrd="1" destOrd="0" parTransId="{1E5F2318-C625-4CB6-B2B3-08D4D9E3831E}" sibTransId="{C39C2C22-41D7-481F-92DB-40785DC6EDE9}"/>
    <dgm:cxn modelId="{CC9A2814-84D7-DD42-B5B6-637417CE29F2}" type="presParOf" srcId="{58E6FAFB-E63D-A04D-99D0-52C63FF435BE}" destId="{F38557FF-1C74-C749-A788-27C153DF223A}" srcOrd="0" destOrd="0" presId="urn:microsoft.com/office/officeart/2005/8/layout/default"/>
    <dgm:cxn modelId="{7C1276D7-0F77-4947-9DAC-00C37BA41223}" type="presParOf" srcId="{58E6FAFB-E63D-A04D-99D0-52C63FF435BE}" destId="{EAD5462B-8237-2D4B-8A31-A87EB50C1BD3}" srcOrd="1" destOrd="0" presId="urn:microsoft.com/office/officeart/2005/8/layout/default"/>
    <dgm:cxn modelId="{98570AEB-6129-664E-9488-48F024763FFD}" type="presParOf" srcId="{58E6FAFB-E63D-A04D-99D0-52C63FF435BE}" destId="{46A23746-4AC4-8E4B-BCE7-89A7507CC5E7}" srcOrd="2" destOrd="0" presId="urn:microsoft.com/office/officeart/2005/8/layout/default"/>
    <dgm:cxn modelId="{08C95AA9-3842-C24E-8D3E-ACC70B96169B}" type="presParOf" srcId="{58E6FAFB-E63D-A04D-99D0-52C63FF435BE}" destId="{E287A36B-5E9D-DA42-8D78-9254E0C63B2C}" srcOrd="3" destOrd="0" presId="urn:microsoft.com/office/officeart/2005/8/layout/default"/>
    <dgm:cxn modelId="{306DB940-E8FC-AC48-B0F8-60B2B0BE1E4C}" type="presParOf" srcId="{58E6FAFB-E63D-A04D-99D0-52C63FF435BE}" destId="{CC971E86-310C-7A42-89E3-5F3B50D24B85}" srcOrd="4" destOrd="0" presId="urn:microsoft.com/office/officeart/2005/8/layout/default"/>
    <dgm:cxn modelId="{A52B85A4-C814-2245-91B2-7EB09AE157E4}" type="presParOf" srcId="{58E6FAFB-E63D-A04D-99D0-52C63FF435BE}" destId="{71760FC2-70E2-A440-8CEC-8B59567CDAA4}" srcOrd="5" destOrd="0" presId="urn:microsoft.com/office/officeart/2005/8/layout/default"/>
    <dgm:cxn modelId="{E95AA2C3-892E-764F-8D61-001F1595CFE0}" type="presParOf" srcId="{58E6FAFB-E63D-A04D-99D0-52C63FF435BE}" destId="{408790FE-3F2A-B749-80D2-B6ABFA657CB2}" srcOrd="6" destOrd="0" presId="urn:microsoft.com/office/officeart/2005/8/layout/default"/>
    <dgm:cxn modelId="{6370B242-5816-9748-A34C-680075425622}" type="presParOf" srcId="{58E6FAFB-E63D-A04D-99D0-52C63FF435BE}" destId="{CEB76B04-FA7A-064B-8099-AB47229A8C64}" srcOrd="7" destOrd="0" presId="urn:microsoft.com/office/officeart/2005/8/layout/default"/>
    <dgm:cxn modelId="{78E385D9-737F-1D4F-BB32-00B5A4B5C011}" type="presParOf" srcId="{58E6FAFB-E63D-A04D-99D0-52C63FF435BE}" destId="{7262797D-30C1-4E46-8A68-15E62C149647}" srcOrd="8" destOrd="0" presId="urn:microsoft.com/office/officeart/2005/8/layout/default"/>
    <dgm:cxn modelId="{B0775234-6AB0-7040-8DDD-C2A46B8C3A20}" type="presParOf" srcId="{58E6FAFB-E63D-A04D-99D0-52C63FF435BE}" destId="{B2447C5A-E597-4E4B-9616-B35EB05E5399}" srcOrd="9" destOrd="0" presId="urn:microsoft.com/office/officeart/2005/8/layout/default"/>
    <dgm:cxn modelId="{A0DABF45-02ED-5749-8DFB-5B0CD7DB84BC}" type="presParOf" srcId="{58E6FAFB-E63D-A04D-99D0-52C63FF435BE}" destId="{1F47944D-A2EF-674F-9EC8-E32EB2EECB45}" srcOrd="10" destOrd="0" presId="urn:microsoft.com/office/officeart/2005/8/layout/default"/>
    <dgm:cxn modelId="{1F94DEC3-F462-7341-B85C-98FB32D6DE35}" type="presParOf" srcId="{58E6FAFB-E63D-A04D-99D0-52C63FF435BE}" destId="{7D349E69-ACCB-F44F-ACDA-80080E5574FC}" srcOrd="11" destOrd="0" presId="urn:microsoft.com/office/officeart/2005/8/layout/default"/>
    <dgm:cxn modelId="{7A7F4131-F1CB-3E4D-8017-1F7478F631CA}" type="presParOf" srcId="{58E6FAFB-E63D-A04D-99D0-52C63FF435BE}" destId="{5516730E-21AE-9F40-96A2-B0F1609F2BAF}" srcOrd="12" destOrd="0" presId="urn:microsoft.com/office/officeart/2005/8/layout/default"/>
    <dgm:cxn modelId="{AF78F84F-56F3-104E-891B-E08979663110}" type="presParOf" srcId="{58E6FAFB-E63D-A04D-99D0-52C63FF435BE}" destId="{B4C9E4DE-E2BE-0940-B248-5F083B12E737}" srcOrd="13" destOrd="0" presId="urn:microsoft.com/office/officeart/2005/8/layout/default"/>
    <dgm:cxn modelId="{7CC1B35E-3E1B-8F42-B9D3-9DEB6DB9075B}" type="presParOf" srcId="{58E6FAFB-E63D-A04D-99D0-52C63FF435BE}" destId="{C73287B3-AC4E-0E4D-A91B-556573E8D85B}" srcOrd="14" destOrd="0" presId="urn:microsoft.com/office/officeart/2005/8/layout/default"/>
    <dgm:cxn modelId="{4B1B4A12-2847-2748-9AE8-B8F3C3AACC5E}" type="presParOf" srcId="{58E6FAFB-E63D-A04D-99D0-52C63FF435BE}" destId="{FCB0E710-332D-F848-AFA8-32BAB7D11E33}" srcOrd="15" destOrd="0" presId="urn:microsoft.com/office/officeart/2005/8/layout/default"/>
    <dgm:cxn modelId="{6EDD3912-F807-FB4F-84C5-F164133233CD}" type="presParOf" srcId="{58E6FAFB-E63D-A04D-99D0-52C63FF435BE}" destId="{C9ED08F7-94BF-5E40-8AA8-AB82E0F0BF9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196E78-9C55-4E61-8ED0-EFF9FC7977DF}" type="doc">
      <dgm:prSet loTypeId="urn:microsoft.com/office/officeart/2005/8/layout/defaul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D145DB89-99B0-451F-A805-2E6F6EA2B102}">
      <dgm:prSet/>
      <dgm:spPr/>
      <dgm:t>
        <a:bodyPr/>
        <a:lstStyle/>
        <a:p>
          <a:r>
            <a:rPr lang="en-US" b="0" i="0"/>
            <a:t>Distributed Storage spreads data across a network of connected machines.</a:t>
          </a:r>
          <a:endParaRPr lang="en-US"/>
        </a:p>
      </dgm:t>
    </dgm:pt>
    <dgm:pt modelId="{AD748D68-E526-47E8-A7C3-0F123AC30C34}" type="parTrans" cxnId="{8E9DF712-65C5-4356-A2A8-F6AE3C5DE42D}">
      <dgm:prSet/>
      <dgm:spPr/>
      <dgm:t>
        <a:bodyPr/>
        <a:lstStyle/>
        <a:p>
          <a:endParaRPr lang="en-US"/>
        </a:p>
      </dgm:t>
    </dgm:pt>
    <dgm:pt modelId="{A2859155-FF59-4A0B-9FAF-57D459444E2A}" type="sibTrans" cxnId="{8E9DF712-65C5-4356-A2A8-F6AE3C5DE42D}">
      <dgm:prSet/>
      <dgm:spPr/>
      <dgm:t>
        <a:bodyPr/>
        <a:lstStyle/>
        <a:p>
          <a:endParaRPr lang="en-US"/>
        </a:p>
      </dgm:t>
    </dgm:pt>
    <dgm:pt modelId="{7FE13B13-10A6-4DB4-9E41-AD13187C1D2F}">
      <dgm:prSet/>
      <dgm:spPr/>
      <dgm:t>
        <a:bodyPr/>
        <a:lstStyle/>
        <a:p>
          <a:r>
            <a:rPr lang="en-US" b="0" i="0"/>
            <a:t>HDFS operates on the principle of distributed storage. It splits large data files into smaller blocks (default 128MB), then these blocks are distributed across the cluster of machines.</a:t>
          </a:r>
          <a:endParaRPr lang="en-US"/>
        </a:p>
      </dgm:t>
    </dgm:pt>
    <dgm:pt modelId="{E35FF72B-E2BC-4193-A5B5-204ECB3ED12D}" type="parTrans" cxnId="{824798A4-DBFA-4798-8E12-69569FD88170}">
      <dgm:prSet/>
      <dgm:spPr/>
      <dgm:t>
        <a:bodyPr/>
        <a:lstStyle/>
        <a:p>
          <a:endParaRPr lang="en-US"/>
        </a:p>
      </dgm:t>
    </dgm:pt>
    <dgm:pt modelId="{C47145C8-AA1B-4E00-B487-4F995F930447}" type="sibTrans" cxnId="{824798A4-DBFA-4798-8E12-69569FD88170}">
      <dgm:prSet/>
      <dgm:spPr/>
      <dgm:t>
        <a:bodyPr/>
        <a:lstStyle/>
        <a:p>
          <a:endParaRPr lang="en-US"/>
        </a:p>
      </dgm:t>
    </dgm:pt>
    <dgm:pt modelId="{53FA698A-A2C7-45E7-9DC2-D4900B89DE0A}">
      <dgm:prSet/>
      <dgm:spPr/>
      <dgm:t>
        <a:bodyPr/>
        <a:lstStyle/>
        <a:p>
          <a:r>
            <a:rPr lang="en-US" b="0" i="0"/>
            <a:t>HDFS follows a master/slave architecture with NameNode as master (maintaining metadata) and DataNode as slave (stores actual data).</a:t>
          </a:r>
          <a:endParaRPr lang="en-US"/>
        </a:p>
      </dgm:t>
    </dgm:pt>
    <dgm:pt modelId="{7CEB2FC4-D0C4-43D2-967F-0A7A497E54D5}" type="parTrans" cxnId="{4506F79C-08AF-497A-8142-FD28DD2E4218}">
      <dgm:prSet/>
      <dgm:spPr/>
      <dgm:t>
        <a:bodyPr/>
        <a:lstStyle/>
        <a:p>
          <a:endParaRPr lang="en-US"/>
        </a:p>
      </dgm:t>
    </dgm:pt>
    <dgm:pt modelId="{6B44E1BE-4CA7-498F-8827-67E2F772D6A0}" type="sibTrans" cxnId="{4506F79C-08AF-497A-8142-FD28DD2E4218}">
      <dgm:prSet/>
      <dgm:spPr/>
      <dgm:t>
        <a:bodyPr/>
        <a:lstStyle/>
        <a:p>
          <a:endParaRPr lang="en-US"/>
        </a:p>
      </dgm:t>
    </dgm:pt>
    <dgm:pt modelId="{DA880C85-3399-3941-A508-D4EA827BD96D}" type="pres">
      <dgm:prSet presAssocID="{6D196E78-9C55-4E61-8ED0-EFF9FC7977DF}" presName="diagram" presStyleCnt="0">
        <dgm:presLayoutVars>
          <dgm:dir/>
          <dgm:resizeHandles val="exact"/>
        </dgm:presLayoutVars>
      </dgm:prSet>
      <dgm:spPr/>
    </dgm:pt>
    <dgm:pt modelId="{8BF15594-2065-1648-AAB0-1D2DEBAAEA95}" type="pres">
      <dgm:prSet presAssocID="{D145DB89-99B0-451F-A805-2E6F6EA2B102}" presName="node" presStyleLbl="node1" presStyleIdx="0" presStyleCnt="3">
        <dgm:presLayoutVars>
          <dgm:bulletEnabled val="1"/>
        </dgm:presLayoutVars>
      </dgm:prSet>
      <dgm:spPr/>
    </dgm:pt>
    <dgm:pt modelId="{AB9F8180-A8FF-8743-BCCD-EF28174115D8}" type="pres">
      <dgm:prSet presAssocID="{A2859155-FF59-4A0B-9FAF-57D459444E2A}" presName="sibTrans" presStyleCnt="0"/>
      <dgm:spPr/>
    </dgm:pt>
    <dgm:pt modelId="{0086F539-3957-2F46-81BD-F3846B869561}" type="pres">
      <dgm:prSet presAssocID="{7FE13B13-10A6-4DB4-9E41-AD13187C1D2F}" presName="node" presStyleLbl="node1" presStyleIdx="1" presStyleCnt="3">
        <dgm:presLayoutVars>
          <dgm:bulletEnabled val="1"/>
        </dgm:presLayoutVars>
      </dgm:prSet>
      <dgm:spPr/>
    </dgm:pt>
    <dgm:pt modelId="{36DAAEA0-6340-D748-AA06-278765EB3D16}" type="pres">
      <dgm:prSet presAssocID="{C47145C8-AA1B-4E00-B487-4F995F930447}" presName="sibTrans" presStyleCnt="0"/>
      <dgm:spPr/>
    </dgm:pt>
    <dgm:pt modelId="{543C7C41-3B45-AD46-AF99-060CB20C6C48}" type="pres">
      <dgm:prSet presAssocID="{53FA698A-A2C7-45E7-9DC2-D4900B89DE0A}" presName="node" presStyleLbl="node1" presStyleIdx="2" presStyleCnt="3">
        <dgm:presLayoutVars>
          <dgm:bulletEnabled val="1"/>
        </dgm:presLayoutVars>
      </dgm:prSet>
      <dgm:spPr/>
    </dgm:pt>
  </dgm:ptLst>
  <dgm:cxnLst>
    <dgm:cxn modelId="{8E9DF712-65C5-4356-A2A8-F6AE3C5DE42D}" srcId="{6D196E78-9C55-4E61-8ED0-EFF9FC7977DF}" destId="{D145DB89-99B0-451F-A805-2E6F6EA2B102}" srcOrd="0" destOrd="0" parTransId="{AD748D68-E526-47E8-A7C3-0F123AC30C34}" sibTransId="{A2859155-FF59-4A0B-9FAF-57D459444E2A}"/>
    <dgm:cxn modelId="{F6AC7816-10AE-AA40-8D85-60BBCE5FE383}" type="presOf" srcId="{53FA698A-A2C7-45E7-9DC2-D4900B89DE0A}" destId="{543C7C41-3B45-AD46-AF99-060CB20C6C48}" srcOrd="0" destOrd="0" presId="urn:microsoft.com/office/officeart/2005/8/layout/default"/>
    <dgm:cxn modelId="{D3A71126-679C-5D47-BA86-F2CFF32DDBB6}" type="presOf" srcId="{D145DB89-99B0-451F-A805-2E6F6EA2B102}" destId="{8BF15594-2065-1648-AAB0-1D2DEBAAEA95}" srcOrd="0" destOrd="0" presId="urn:microsoft.com/office/officeart/2005/8/layout/default"/>
    <dgm:cxn modelId="{9876DD48-40BD-B844-B6D6-E8BF35EBC3A6}" type="presOf" srcId="{7FE13B13-10A6-4DB4-9E41-AD13187C1D2F}" destId="{0086F539-3957-2F46-81BD-F3846B869561}" srcOrd="0" destOrd="0" presId="urn:microsoft.com/office/officeart/2005/8/layout/default"/>
    <dgm:cxn modelId="{780DDC50-2A3A-CD49-B6BD-0048FF9A1389}" type="presOf" srcId="{6D196E78-9C55-4E61-8ED0-EFF9FC7977DF}" destId="{DA880C85-3399-3941-A508-D4EA827BD96D}" srcOrd="0" destOrd="0" presId="urn:microsoft.com/office/officeart/2005/8/layout/default"/>
    <dgm:cxn modelId="{4506F79C-08AF-497A-8142-FD28DD2E4218}" srcId="{6D196E78-9C55-4E61-8ED0-EFF9FC7977DF}" destId="{53FA698A-A2C7-45E7-9DC2-D4900B89DE0A}" srcOrd="2" destOrd="0" parTransId="{7CEB2FC4-D0C4-43D2-967F-0A7A497E54D5}" sibTransId="{6B44E1BE-4CA7-498F-8827-67E2F772D6A0}"/>
    <dgm:cxn modelId="{824798A4-DBFA-4798-8E12-69569FD88170}" srcId="{6D196E78-9C55-4E61-8ED0-EFF9FC7977DF}" destId="{7FE13B13-10A6-4DB4-9E41-AD13187C1D2F}" srcOrd="1" destOrd="0" parTransId="{E35FF72B-E2BC-4193-A5B5-204ECB3ED12D}" sibTransId="{C47145C8-AA1B-4E00-B487-4F995F930447}"/>
    <dgm:cxn modelId="{EBC0D80F-6DD7-2A49-AAAF-6514DB4ABCB1}" type="presParOf" srcId="{DA880C85-3399-3941-A508-D4EA827BD96D}" destId="{8BF15594-2065-1648-AAB0-1D2DEBAAEA95}" srcOrd="0" destOrd="0" presId="urn:microsoft.com/office/officeart/2005/8/layout/default"/>
    <dgm:cxn modelId="{14FEE002-B5FE-C342-B012-A249E0CB32C9}" type="presParOf" srcId="{DA880C85-3399-3941-A508-D4EA827BD96D}" destId="{AB9F8180-A8FF-8743-BCCD-EF28174115D8}" srcOrd="1" destOrd="0" presId="urn:microsoft.com/office/officeart/2005/8/layout/default"/>
    <dgm:cxn modelId="{AD0298BB-15BC-2843-8E41-B717DF2E7D48}" type="presParOf" srcId="{DA880C85-3399-3941-A508-D4EA827BD96D}" destId="{0086F539-3957-2F46-81BD-F3846B869561}" srcOrd="2" destOrd="0" presId="urn:microsoft.com/office/officeart/2005/8/layout/default"/>
    <dgm:cxn modelId="{BD15CD4F-6BD6-AD4E-9DE1-EBEE3A8AD266}" type="presParOf" srcId="{DA880C85-3399-3941-A508-D4EA827BD96D}" destId="{36DAAEA0-6340-D748-AA06-278765EB3D16}" srcOrd="3" destOrd="0" presId="urn:microsoft.com/office/officeart/2005/8/layout/default"/>
    <dgm:cxn modelId="{94399F2F-9384-484F-8C61-AA274D74B230}" type="presParOf" srcId="{DA880C85-3399-3941-A508-D4EA827BD96D}" destId="{543C7C41-3B45-AD46-AF99-060CB20C6C4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14EA5-9094-41AD-8480-2DA7A94EA08D}" type="doc">
      <dgm:prSet loTypeId="urn:microsoft.com/office/officeart/2005/8/layout/default" loCatId="icon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CF870ED-DEE2-4369-A4D0-A857662B2672}">
      <dgm:prSet/>
      <dgm:spPr/>
      <dgm:t>
        <a:bodyPr/>
        <a:lstStyle/>
        <a:p>
          <a:pPr>
            <a:defRPr cap="all"/>
          </a:pPr>
          <a:r>
            <a:rPr lang="en-US" b="0" i="0" dirty="0"/>
            <a:t>Distributed processing is the method in which a task is divided into multiple tasks that are processed independently on several machines.</a:t>
          </a:r>
          <a:endParaRPr lang="en-US" dirty="0"/>
        </a:p>
      </dgm:t>
    </dgm:pt>
    <dgm:pt modelId="{48FAB88B-F0FF-42DD-831E-2CBBC4EBD07A}" type="parTrans" cxnId="{1A614B6A-768A-46B7-A201-B1FD4620C99F}">
      <dgm:prSet/>
      <dgm:spPr/>
      <dgm:t>
        <a:bodyPr/>
        <a:lstStyle/>
        <a:p>
          <a:endParaRPr lang="en-US"/>
        </a:p>
      </dgm:t>
    </dgm:pt>
    <dgm:pt modelId="{D81662B5-7DB2-4F35-BF09-011396895D25}" type="sibTrans" cxnId="{1A614B6A-768A-46B7-A201-B1FD4620C99F}">
      <dgm:prSet/>
      <dgm:spPr/>
      <dgm:t>
        <a:bodyPr/>
        <a:lstStyle/>
        <a:p>
          <a:endParaRPr lang="en-US"/>
        </a:p>
      </dgm:t>
    </dgm:pt>
    <dgm:pt modelId="{E122453D-0736-443F-BC3A-1E776371ADC2}">
      <dgm:prSet/>
      <dgm:spPr/>
      <dgm:t>
        <a:bodyPr/>
        <a:lstStyle/>
        <a:p>
          <a:pPr>
            <a:defRPr cap="all"/>
          </a:pPr>
          <a:r>
            <a:rPr lang="en-US" b="0" i="0"/>
            <a:t>MapReduce is the key to distributed processing in Hadoop. It splits the input data-set into independent chunks which are processed by the map tasks in a parallel manner. The framework sorts the outputs of the maps, which are then input to the reduce tasks.</a:t>
          </a:r>
          <a:endParaRPr lang="en-US"/>
        </a:p>
      </dgm:t>
    </dgm:pt>
    <dgm:pt modelId="{BF8F844F-9A9F-444C-9D72-25E762642525}" type="parTrans" cxnId="{36BF06EC-6676-473F-B828-B797747882CB}">
      <dgm:prSet/>
      <dgm:spPr/>
      <dgm:t>
        <a:bodyPr/>
        <a:lstStyle/>
        <a:p>
          <a:endParaRPr lang="en-US"/>
        </a:p>
      </dgm:t>
    </dgm:pt>
    <dgm:pt modelId="{CAC9CAF6-19C5-4F70-A8E6-9578D93BACC2}" type="sibTrans" cxnId="{36BF06EC-6676-473F-B828-B797747882CB}">
      <dgm:prSet/>
      <dgm:spPr/>
      <dgm:t>
        <a:bodyPr/>
        <a:lstStyle/>
        <a:p>
          <a:endParaRPr lang="en-US"/>
        </a:p>
      </dgm:t>
    </dgm:pt>
    <dgm:pt modelId="{144D86BD-31EE-1C42-8001-A42E1CB87DB6}" type="pres">
      <dgm:prSet presAssocID="{BBD14EA5-9094-41AD-8480-2DA7A94EA08D}" presName="diagram" presStyleCnt="0">
        <dgm:presLayoutVars>
          <dgm:dir/>
          <dgm:resizeHandles val="exact"/>
        </dgm:presLayoutVars>
      </dgm:prSet>
      <dgm:spPr/>
    </dgm:pt>
    <dgm:pt modelId="{779FED69-796E-5A46-8A5F-0152963E8BF3}" type="pres">
      <dgm:prSet presAssocID="{4CF870ED-DEE2-4369-A4D0-A857662B2672}" presName="node" presStyleLbl="node1" presStyleIdx="0" presStyleCnt="2">
        <dgm:presLayoutVars>
          <dgm:bulletEnabled val="1"/>
        </dgm:presLayoutVars>
      </dgm:prSet>
      <dgm:spPr/>
    </dgm:pt>
    <dgm:pt modelId="{05D4120E-E5DE-5842-858D-FDB2925D4FA5}" type="pres">
      <dgm:prSet presAssocID="{D81662B5-7DB2-4F35-BF09-011396895D25}" presName="sibTrans" presStyleCnt="0"/>
      <dgm:spPr/>
    </dgm:pt>
    <dgm:pt modelId="{BCAE8680-14F8-234E-BC5A-65A7621D237C}" type="pres">
      <dgm:prSet presAssocID="{E122453D-0736-443F-BC3A-1E776371ADC2}" presName="node" presStyleLbl="node1" presStyleIdx="1" presStyleCnt="2">
        <dgm:presLayoutVars>
          <dgm:bulletEnabled val="1"/>
        </dgm:presLayoutVars>
      </dgm:prSet>
      <dgm:spPr/>
    </dgm:pt>
  </dgm:ptLst>
  <dgm:cxnLst>
    <dgm:cxn modelId="{4A432601-349F-684C-9B75-38382C5F6A5D}" type="presOf" srcId="{4CF870ED-DEE2-4369-A4D0-A857662B2672}" destId="{779FED69-796E-5A46-8A5F-0152963E8BF3}" srcOrd="0" destOrd="0" presId="urn:microsoft.com/office/officeart/2005/8/layout/default"/>
    <dgm:cxn modelId="{907D4B12-D3C9-764C-B522-14759F047913}" type="presOf" srcId="{E122453D-0736-443F-BC3A-1E776371ADC2}" destId="{BCAE8680-14F8-234E-BC5A-65A7621D237C}" srcOrd="0" destOrd="0" presId="urn:microsoft.com/office/officeart/2005/8/layout/default"/>
    <dgm:cxn modelId="{373A1A25-FE59-4E4F-8F8E-951DE9A0DE27}" type="presOf" srcId="{BBD14EA5-9094-41AD-8480-2DA7A94EA08D}" destId="{144D86BD-31EE-1C42-8001-A42E1CB87DB6}" srcOrd="0" destOrd="0" presId="urn:microsoft.com/office/officeart/2005/8/layout/default"/>
    <dgm:cxn modelId="{1A614B6A-768A-46B7-A201-B1FD4620C99F}" srcId="{BBD14EA5-9094-41AD-8480-2DA7A94EA08D}" destId="{4CF870ED-DEE2-4369-A4D0-A857662B2672}" srcOrd="0" destOrd="0" parTransId="{48FAB88B-F0FF-42DD-831E-2CBBC4EBD07A}" sibTransId="{D81662B5-7DB2-4F35-BF09-011396895D25}"/>
    <dgm:cxn modelId="{36BF06EC-6676-473F-B828-B797747882CB}" srcId="{BBD14EA5-9094-41AD-8480-2DA7A94EA08D}" destId="{E122453D-0736-443F-BC3A-1E776371ADC2}" srcOrd="1" destOrd="0" parTransId="{BF8F844F-9A9F-444C-9D72-25E762642525}" sibTransId="{CAC9CAF6-19C5-4F70-A8E6-9578D93BACC2}"/>
    <dgm:cxn modelId="{A5DD3F75-8CFE-E64F-A3FA-F82E8354C5AE}" type="presParOf" srcId="{144D86BD-31EE-1C42-8001-A42E1CB87DB6}" destId="{779FED69-796E-5A46-8A5F-0152963E8BF3}" srcOrd="0" destOrd="0" presId="urn:microsoft.com/office/officeart/2005/8/layout/default"/>
    <dgm:cxn modelId="{F4425B90-CBB9-0847-816B-3424030B6F9D}" type="presParOf" srcId="{144D86BD-31EE-1C42-8001-A42E1CB87DB6}" destId="{05D4120E-E5DE-5842-858D-FDB2925D4FA5}" srcOrd="1" destOrd="0" presId="urn:microsoft.com/office/officeart/2005/8/layout/default"/>
    <dgm:cxn modelId="{835A51A5-0089-324A-B822-1B8F77E2DD58}" type="presParOf" srcId="{144D86BD-31EE-1C42-8001-A42E1CB87DB6}" destId="{BCAE8680-14F8-234E-BC5A-65A7621D237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ECBA3A-4656-4991-88B0-E34B53BA6237}" type="doc">
      <dgm:prSet loTypeId="urn:microsoft.com/office/officeart/2005/8/layout/hierarchy1" loCatId="hierarchy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370EB06C-63D0-4D31-87CB-DDA450B0144A}">
      <dgm:prSet/>
      <dgm:spPr/>
      <dgm:t>
        <a:bodyPr/>
        <a:lstStyle/>
        <a:p>
          <a:r>
            <a:rPr lang="en-US" b="0" i="0"/>
            <a:t>Healthcare: Big data is used for predictive analytics, patient monitoring, drug discovery, and telemedicine.</a:t>
          </a:r>
          <a:endParaRPr lang="en-US"/>
        </a:p>
      </dgm:t>
    </dgm:pt>
    <dgm:pt modelId="{48CFE507-021D-45E1-8A9E-4CB6D4705A4A}" type="parTrans" cxnId="{8291B80B-D2E4-4A11-B938-EF997F08574F}">
      <dgm:prSet/>
      <dgm:spPr/>
      <dgm:t>
        <a:bodyPr/>
        <a:lstStyle/>
        <a:p>
          <a:endParaRPr lang="en-US"/>
        </a:p>
      </dgm:t>
    </dgm:pt>
    <dgm:pt modelId="{0036AF75-3083-4029-B09C-CF70F572B03C}" type="sibTrans" cxnId="{8291B80B-D2E4-4A11-B938-EF997F08574F}">
      <dgm:prSet/>
      <dgm:spPr/>
      <dgm:t>
        <a:bodyPr/>
        <a:lstStyle/>
        <a:p>
          <a:endParaRPr lang="en-US"/>
        </a:p>
      </dgm:t>
    </dgm:pt>
    <dgm:pt modelId="{EA12CBEB-DF1F-45C3-8999-2F9AD399BC51}">
      <dgm:prSet/>
      <dgm:spPr/>
      <dgm:t>
        <a:bodyPr/>
        <a:lstStyle/>
        <a:p>
          <a:r>
            <a:rPr lang="en-US" b="0" i="0" dirty="0"/>
            <a:t>Retail: Used for customer segmentation, personalized marketing, inventory management.</a:t>
          </a:r>
          <a:endParaRPr lang="en-US" dirty="0"/>
        </a:p>
      </dgm:t>
    </dgm:pt>
    <dgm:pt modelId="{418D9AD9-AE7F-4CF8-984B-2923A44DF3EE}" type="parTrans" cxnId="{71FFF4B8-3DFF-4FE8-A150-AEF053377194}">
      <dgm:prSet/>
      <dgm:spPr/>
      <dgm:t>
        <a:bodyPr/>
        <a:lstStyle/>
        <a:p>
          <a:endParaRPr lang="en-US"/>
        </a:p>
      </dgm:t>
    </dgm:pt>
    <dgm:pt modelId="{9DF4F5F7-9825-451E-A7D9-DC0BC9F8C8B5}" type="sibTrans" cxnId="{71FFF4B8-3DFF-4FE8-A150-AEF053377194}">
      <dgm:prSet/>
      <dgm:spPr/>
      <dgm:t>
        <a:bodyPr/>
        <a:lstStyle/>
        <a:p>
          <a:endParaRPr lang="en-US"/>
        </a:p>
      </dgm:t>
    </dgm:pt>
    <dgm:pt modelId="{A4462572-D153-4DC1-A94D-5EEE85062B59}">
      <dgm:prSet/>
      <dgm:spPr/>
      <dgm:t>
        <a:bodyPr/>
        <a:lstStyle/>
        <a:p>
          <a:r>
            <a:rPr lang="en-US" b="0" i="0"/>
            <a:t>Banking: Fraud detection, risk management, customer analytics are some of the applications.</a:t>
          </a:r>
          <a:endParaRPr lang="en-US"/>
        </a:p>
      </dgm:t>
    </dgm:pt>
    <dgm:pt modelId="{BA20F561-69BB-416A-8978-46263022D108}" type="parTrans" cxnId="{E04CF4E7-CF33-4A41-8852-1F68F7DC9A0D}">
      <dgm:prSet/>
      <dgm:spPr/>
      <dgm:t>
        <a:bodyPr/>
        <a:lstStyle/>
        <a:p>
          <a:endParaRPr lang="en-US"/>
        </a:p>
      </dgm:t>
    </dgm:pt>
    <dgm:pt modelId="{710BCDD6-9E40-450C-9C95-E283731CF56D}" type="sibTrans" cxnId="{E04CF4E7-CF33-4A41-8852-1F68F7DC9A0D}">
      <dgm:prSet/>
      <dgm:spPr/>
      <dgm:t>
        <a:bodyPr/>
        <a:lstStyle/>
        <a:p>
          <a:endParaRPr lang="en-US"/>
        </a:p>
      </dgm:t>
    </dgm:pt>
    <dgm:pt modelId="{D05CF5E4-B637-FD48-8758-4473E266F029}" type="pres">
      <dgm:prSet presAssocID="{C2ECBA3A-4656-4991-88B0-E34B53BA62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401C9C-B908-EC4B-8D49-CE04620A9C93}" type="pres">
      <dgm:prSet presAssocID="{370EB06C-63D0-4D31-87CB-DDA450B0144A}" presName="hierRoot1" presStyleCnt="0"/>
      <dgm:spPr/>
    </dgm:pt>
    <dgm:pt modelId="{BE22CB4F-124F-434B-85B4-F088031725DC}" type="pres">
      <dgm:prSet presAssocID="{370EB06C-63D0-4D31-87CB-DDA450B0144A}" presName="composite" presStyleCnt="0"/>
      <dgm:spPr/>
    </dgm:pt>
    <dgm:pt modelId="{4CF748E3-8333-1A43-A789-74B9DEBD5E82}" type="pres">
      <dgm:prSet presAssocID="{370EB06C-63D0-4D31-87CB-DDA450B0144A}" presName="background" presStyleLbl="node0" presStyleIdx="0" presStyleCnt="3"/>
      <dgm:spPr/>
    </dgm:pt>
    <dgm:pt modelId="{EAC6F2A3-DDB7-494B-BB7D-74044113A130}" type="pres">
      <dgm:prSet presAssocID="{370EB06C-63D0-4D31-87CB-DDA450B0144A}" presName="text" presStyleLbl="fgAcc0" presStyleIdx="0" presStyleCnt="3">
        <dgm:presLayoutVars>
          <dgm:chPref val="3"/>
        </dgm:presLayoutVars>
      </dgm:prSet>
      <dgm:spPr/>
    </dgm:pt>
    <dgm:pt modelId="{2E690102-13CD-1343-A435-102853F0A3BE}" type="pres">
      <dgm:prSet presAssocID="{370EB06C-63D0-4D31-87CB-DDA450B0144A}" presName="hierChild2" presStyleCnt="0"/>
      <dgm:spPr/>
    </dgm:pt>
    <dgm:pt modelId="{76161FBF-745E-354E-A8B7-8ABD8DA7EDE4}" type="pres">
      <dgm:prSet presAssocID="{EA12CBEB-DF1F-45C3-8999-2F9AD399BC51}" presName="hierRoot1" presStyleCnt="0"/>
      <dgm:spPr/>
    </dgm:pt>
    <dgm:pt modelId="{8DFC2C15-1FC9-A143-8554-064895EB209E}" type="pres">
      <dgm:prSet presAssocID="{EA12CBEB-DF1F-45C3-8999-2F9AD399BC51}" presName="composite" presStyleCnt="0"/>
      <dgm:spPr/>
    </dgm:pt>
    <dgm:pt modelId="{BB350C2A-47D9-9F45-8334-F9EDF2395079}" type="pres">
      <dgm:prSet presAssocID="{EA12CBEB-DF1F-45C3-8999-2F9AD399BC51}" presName="background" presStyleLbl="node0" presStyleIdx="1" presStyleCnt="3"/>
      <dgm:spPr/>
    </dgm:pt>
    <dgm:pt modelId="{D98877EE-F9E6-4949-9D00-E9D90C4E976F}" type="pres">
      <dgm:prSet presAssocID="{EA12CBEB-DF1F-45C3-8999-2F9AD399BC51}" presName="text" presStyleLbl="fgAcc0" presStyleIdx="1" presStyleCnt="3">
        <dgm:presLayoutVars>
          <dgm:chPref val="3"/>
        </dgm:presLayoutVars>
      </dgm:prSet>
      <dgm:spPr/>
    </dgm:pt>
    <dgm:pt modelId="{5FCD76DF-25EF-DA44-A62E-976C69C4AD0D}" type="pres">
      <dgm:prSet presAssocID="{EA12CBEB-DF1F-45C3-8999-2F9AD399BC51}" presName="hierChild2" presStyleCnt="0"/>
      <dgm:spPr/>
    </dgm:pt>
    <dgm:pt modelId="{EEC93598-1F57-C841-AB40-E0D0C8C30E4E}" type="pres">
      <dgm:prSet presAssocID="{A4462572-D153-4DC1-A94D-5EEE85062B59}" presName="hierRoot1" presStyleCnt="0"/>
      <dgm:spPr/>
    </dgm:pt>
    <dgm:pt modelId="{2E3C0087-F395-CD4D-936A-0444C60FB3F0}" type="pres">
      <dgm:prSet presAssocID="{A4462572-D153-4DC1-A94D-5EEE85062B59}" presName="composite" presStyleCnt="0"/>
      <dgm:spPr/>
    </dgm:pt>
    <dgm:pt modelId="{D6AB1539-4C5E-4449-BEDA-0AD338ACCF69}" type="pres">
      <dgm:prSet presAssocID="{A4462572-D153-4DC1-A94D-5EEE85062B59}" presName="background" presStyleLbl="node0" presStyleIdx="2" presStyleCnt="3"/>
      <dgm:spPr/>
    </dgm:pt>
    <dgm:pt modelId="{65D19832-CB1E-F342-878F-BF89936F9024}" type="pres">
      <dgm:prSet presAssocID="{A4462572-D153-4DC1-A94D-5EEE85062B59}" presName="text" presStyleLbl="fgAcc0" presStyleIdx="2" presStyleCnt="3">
        <dgm:presLayoutVars>
          <dgm:chPref val="3"/>
        </dgm:presLayoutVars>
      </dgm:prSet>
      <dgm:spPr/>
    </dgm:pt>
    <dgm:pt modelId="{3FB9CD05-5511-3345-B1B4-91EFC595F753}" type="pres">
      <dgm:prSet presAssocID="{A4462572-D153-4DC1-A94D-5EEE85062B59}" presName="hierChild2" presStyleCnt="0"/>
      <dgm:spPr/>
    </dgm:pt>
  </dgm:ptLst>
  <dgm:cxnLst>
    <dgm:cxn modelId="{8291B80B-D2E4-4A11-B938-EF997F08574F}" srcId="{C2ECBA3A-4656-4991-88B0-E34B53BA6237}" destId="{370EB06C-63D0-4D31-87CB-DDA450B0144A}" srcOrd="0" destOrd="0" parTransId="{48CFE507-021D-45E1-8A9E-4CB6D4705A4A}" sibTransId="{0036AF75-3083-4029-B09C-CF70F572B03C}"/>
    <dgm:cxn modelId="{880CEC16-A014-AF4F-9D9C-1BAA64D59E14}" type="presOf" srcId="{370EB06C-63D0-4D31-87CB-DDA450B0144A}" destId="{EAC6F2A3-DDB7-494B-BB7D-74044113A130}" srcOrd="0" destOrd="0" presId="urn:microsoft.com/office/officeart/2005/8/layout/hierarchy1"/>
    <dgm:cxn modelId="{96E71170-D1FC-854D-A975-C95A8936E8A9}" type="presOf" srcId="{EA12CBEB-DF1F-45C3-8999-2F9AD399BC51}" destId="{D98877EE-F9E6-4949-9D00-E9D90C4E976F}" srcOrd="0" destOrd="0" presId="urn:microsoft.com/office/officeart/2005/8/layout/hierarchy1"/>
    <dgm:cxn modelId="{DCD71C77-D7E0-B344-B469-30AE4DCD4688}" type="presOf" srcId="{A4462572-D153-4DC1-A94D-5EEE85062B59}" destId="{65D19832-CB1E-F342-878F-BF89936F9024}" srcOrd="0" destOrd="0" presId="urn:microsoft.com/office/officeart/2005/8/layout/hierarchy1"/>
    <dgm:cxn modelId="{F306B192-FD3B-5240-8D67-5B2E0705BFB5}" type="presOf" srcId="{C2ECBA3A-4656-4991-88B0-E34B53BA6237}" destId="{D05CF5E4-B637-FD48-8758-4473E266F029}" srcOrd="0" destOrd="0" presId="urn:microsoft.com/office/officeart/2005/8/layout/hierarchy1"/>
    <dgm:cxn modelId="{71FFF4B8-3DFF-4FE8-A150-AEF053377194}" srcId="{C2ECBA3A-4656-4991-88B0-E34B53BA6237}" destId="{EA12CBEB-DF1F-45C3-8999-2F9AD399BC51}" srcOrd="1" destOrd="0" parTransId="{418D9AD9-AE7F-4CF8-984B-2923A44DF3EE}" sibTransId="{9DF4F5F7-9825-451E-A7D9-DC0BC9F8C8B5}"/>
    <dgm:cxn modelId="{E04CF4E7-CF33-4A41-8852-1F68F7DC9A0D}" srcId="{C2ECBA3A-4656-4991-88B0-E34B53BA6237}" destId="{A4462572-D153-4DC1-A94D-5EEE85062B59}" srcOrd="2" destOrd="0" parTransId="{BA20F561-69BB-416A-8978-46263022D108}" sibTransId="{710BCDD6-9E40-450C-9C95-E283731CF56D}"/>
    <dgm:cxn modelId="{DE829C06-0A8E-F447-B564-62DC24EBE158}" type="presParOf" srcId="{D05CF5E4-B637-FD48-8758-4473E266F029}" destId="{26401C9C-B908-EC4B-8D49-CE04620A9C93}" srcOrd="0" destOrd="0" presId="urn:microsoft.com/office/officeart/2005/8/layout/hierarchy1"/>
    <dgm:cxn modelId="{313FD95F-198A-AA40-9CF6-4D15E55E00EE}" type="presParOf" srcId="{26401C9C-B908-EC4B-8D49-CE04620A9C93}" destId="{BE22CB4F-124F-434B-85B4-F088031725DC}" srcOrd="0" destOrd="0" presId="urn:microsoft.com/office/officeart/2005/8/layout/hierarchy1"/>
    <dgm:cxn modelId="{066874ED-1530-214E-BBE2-D1399D32B01F}" type="presParOf" srcId="{BE22CB4F-124F-434B-85B4-F088031725DC}" destId="{4CF748E3-8333-1A43-A789-74B9DEBD5E82}" srcOrd="0" destOrd="0" presId="urn:microsoft.com/office/officeart/2005/8/layout/hierarchy1"/>
    <dgm:cxn modelId="{D83DA56D-AD13-DB4D-B66C-7584D2CF570C}" type="presParOf" srcId="{BE22CB4F-124F-434B-85B4-F088031725DC}" destId="{EAC6F2A3-DDB7-494B-BB7D-74044113A130}" srcOrd="1" destOrd="0" presId="urn:microsoft.com/office/officeart/2005/8/layout/hierarchy1"/>
    <dgm:cxn modelId="{15CD3976-B3C4-DC49-BE02-4C5D9999FE00}" type="presParOf" srcId="{26401C9C-B908-EC4B-8D49-CE04620A9C93}" destId="{2E690102-13CD-1343-A435-102853F0A3BE}" srcOrd="1" destOrd="0" presId="urn:microsoft.com/office/officeart/2005/8/layout/hierarchy1"/>
    <dgm:cxn modelId="{F11499BA-9564-B540-8FB8-562F92E3D84E}" type="presParOf" srcId="{D05CF5E4-B637-FD48-8758-4473E266F029}" destId="{76161FBF-745E-354E-A8B7-8ABD8DA7EDE4}" srcOrd="1" destOrd="0" presId="urn:microsoft.com/office/officeart/2005/8/layout/hierarchy1"/>
    <dgm:cxn modelId="{CCDE7657-4CB3-D045-8988-C551CFDC5DF5}" type="presParOf" srcId="{76161FBF-745E-354E-A8B7-8ABD8DA7EDE4}" destId="{8DFC2C15-1FC9-A143-8554-064895EB209E}" srcOrd="0" destOrd="0" presId="urn:microsoft.com/office/officeart/2005/8/layout/hierarchy1"/>
    <dgm:cxn modelId="{A13BC7CA-0D24-474C-B4DD-C9C5239D88E5}" type="presParOf" srcId="{8DFC2C15-1FC9-A143-8554-064895EB209E}" destId="{BB350C2A-47D9-9F45-8334-F9EDF2395079}" srcOrd="0" destOrd="0" presId="urn:microsoft.com/office/officeart/2005/8/layout/hierarchy1"/>
    <dgm:cxn modelId="{4B98EAF6-D043-0D4E-A895-99FBDD712594}" type="presParOf" srcId="{8DFC2C15-1FC9-A143-8554-064895EB209E}" destId="{D98877EE-F9E6-4949-9D00-E9D90C4E976F}" srcOrd="1" destOrd="0" presId="urn:microsoft.com/office/officeart/2005/8/layout/hierarchy1"/>
    <dgm:cxn modelId="{FA562E93-0581-5A43-BF26-F9E9441E69CF}" type="presParOf" srcId="{76161FBF-745E-354E-A8B7-8ABD8DA7EDE4}" destId="{5FCD76DF-25EF-DA44-A62E-976C69C4AD0D}" srcOrd="1" destOrd="0" presId="urn:microsoft.com/office/officeart/2005/8/layout/hierarchy1"/>
    <dgm:cxn modelId="{E51AC1B2-D0DA-C74B-AB23-843B3F190D4F}" type="presParOf" srcId="{D05CF5E4-B637-FD48-8758-4473E266F029}" destId="{EEC93598-1F57-C841-AB40-E0D0C8C30E4E}" srcOrd="2" destOrd="0" presId="urn:microsoft.com/office/officeart/2005/8/layout/hierarchy1"/>
    <dgm:cxn modelId="{1D5C0ED1-4E1A-8949-A5D7-A3DFDA19DFBD}" type="presParOf" srcId="{EEC93598-1F57-C841-AB40-E0D0C8C30E4E}" destId="{2E3C0087-F395-CD4D-936A-0444C60FB3F0}" srcOrd="0" destOrd="0" presId="urn:microsoft.com/office/officeart/2005/8/layout/hierarchy1"/>
    <dgm:cxn modelId="{EB9B7E74-DC27-CB47-A625-71509FAFB0E8}" type="presParOf" srcId="{2E3C0087-F395-CD4D-936A-0444C60FB3F0}" destId="{D6AB1539-4C5E-4449-BEDA-0AD338ACCF69}" srcOrd="0" destOrd="0" presId="urn:microsoft.com/office/officeart/2005/8/layout/hierarchy1"/>
    <dgm:cxn modelId="{C49BDCD5-ACDA-4D43-A567-55C550E71CA5}" type="presParOf" srcId="{2E3C0087-F395-CD4D-936A-0444C60FB3F0}" destId="{65D19832-CB1E-F342-878F-BF89936F9024}" srcOrd="1" destOrd="0" presId="urn:microsoft.com/office/officeart/2005/8/layout/hierarchy1"/>
    <dgm:cxn modelId="{7439FA46-F8B3-234B-A4A1-1D19F55C14AD}" type="presParOf" srcId="{EEC93598-1F57-C841-AB40-E0D0C8C30E4E}" destId="{3FB9CD05-5511-3345-B1B4-91EFC595F7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7369D-F581-EE41-BDD6-7275753DE553}">
      <dsp:nvSpPr>
        <dsp:cNvPr id="0" name=""/>
        <dsp:cNvSpPr/>
      </dsp:nvSpPr>
      <dsp:spPr>
        <a:xfrm>
          <a:off x="9477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</a:t>
          </a:r>
        </a:p>
      </dsp:txBody>
      <dsp:txXfrm>
        <a:off x="196991" y="399151"/>
        <a:ext cx="1708463" cy="625047"/>
      </dsp:txXfrm>
    </dsp:sp>
    <dsp:sp modelId="{A67FD115-73ED-9B49-97A3-40FAC0145F31}">
      <dsp:nvSpPr>
        <dsp:cNvPr id="0" name=""/>
        <dsp:cNvSpPr/>
      </dsp:nvSpPr>
      <dsp:spPr>
        <a:xfrm>
          <a:off x="9477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 the concept, importance, and challenges of Big Data</a:t>
          </a:r>
        </a:p>
      </dsp:txBody>
      <dsp:txXfrm>
        <a:off x="9477" y="1024198"/>
        <a:ext cx="1895977" cy="1798992"/>
      </dsp:txXfrm>
    </dsp:sp>
    <dsp:sp modelId="{88565801-9ECD-624B-ABA8-3B8F5F0C5EE7}">
      <dsp:nvSpPr>
        <dsp:cNvPr id="0" name=""/>
        <dsp:cNvSpPr/>
      </dsp:nvSpPr>
      <dsp:spPr>
        <a:xfrm>
          <a:off x="2051862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Introduce</a:t>
          </a:r>
        </a:p>
      </dsp:txBody>
      <dsp:txXfrm>
        <a:off x="2239376" y="399151"/>
        <a:ext cx="1708463" cy="625047"/>
      </dsp:txXfrm>
    </dsp:sp>
    <dsp:sp modelId="{961ADC23-B591-AA48-9372-A75765B33A71}">
      <dsp:nvSpPr>
        <dsp:cNvPr id="0" name=""/>
        <dsp:cNvSpPr/>
      </dsp:nvSpPr>
      <dsp:spPr>
        <a:xfrm>
          <a:off x="2051862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Introduce the Hadoop ecosystem and its components</a:t>
          </a:r>
        </a:p>
      </dsp:txBody>
      <dsp:txXfrm>
        <a:off x="2051862" y="1024198"/>
        <a:ext cx="1895977" cy="1798992"/>
      </dsp:txXfrm>
    </dsp:sp>
    <dsp:sp modelId="{2698318B-5541-124E-8FF9-BB0F82CDE880}">
      <dsp:nvSpPr>
        <dsp:cNvPr id="0" name=""/>
        <dsp:cNvSpPr/>
      </dsp:nvSpPr>
      <dsp:spPr>
        <a:xfrm>
          <a:off x="4094246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Explain</a:t>
          </a:r>
        </a:p>
      </dsp:txBody>
      <dsp:txXfrm>
        <a:off x="4281760" y="399151"/>
        <a:ext cx="1708463" cy="625047"/>
      </dsp:txXfrm>
    </dsp:sp>
    <dsp:sp modelId="{EAC90FB1-8EED-374A-B0AC-E1CEE429D350}">
      <dsp:nvSpPr>
        <dsp:cNvPr id="0" name=""/>
        <dsp:cNvSpPr/>
      </dsp:nvSpPr>
      <dsp:spPr>
        <a:xfrm>
          <a:off x="4094246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Explain distributed storage and processing</a:t>
          </a:r>
        </a:p>
      </dsp:txBody>
      <dsp:txXfrm>
        <a:off x="4094246" y="1024198"/>
        <a:ext cx="1895977" cy="1798992"/>
      </dsp:txXfrm>
    </dsp:sp>
    <dsp:sp modelId="{FB05F3CA-22A8-004D-8FB4-7389820BD536}">
      <dsp:nvSpPr>
        <dsp:cNvPr id="0" name=""/>
        <dsp:cNvSpPr/>
      </dsp:nvSpPr>
      <dsp:spPr>
        <a:xfrm>
          <a:off x="6136630" y="399151"/>
          <a:ext cx="2083491" cy="62504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76" tIns="77176" rIns="77176" bIns="7717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</a:t>
          </a:r>
        </a:p>
      </dsp:txBody>
      <dsp:txXfrm>
        <a:off x="6324144" y="399151"/>
        <a:ext cx="1708463" cy="625047"/>
      </dsp:txXfrm>
    </dsp:sp>
    <dsp:sp modelId="{7AE33B18-9164-6644-A5B8-CDCFBBE2D4CB}">
      <dsp:nvSpPr>
        <dsp:cNvPr id="0" name=""/>
        <dsp:cNvSpPr/>
      </dsp:nvSpPr>
      <dsp:spPr>
        <a:xfrm>
          <a:off x="6136630" y="1024198"/>
          <a:ext cx="1895977" cy="1798992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24" tIns="149824" rIns="149824" bIns="299649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 use cases of Big Data in various industries</a:t>
          </a:r>
        </a:p>
      </dsp:txBody>
      <dsp:txXfrm>
        <a:off x="6136630" y="1024198"/>
        <a:ext cx="1895977" cy="1798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367EA-628E-204B-BC14-FEAE3A7A4C90}">
      <dsp:nvSpPr>
        <dsp:cNvPr id="0" name=""/>
        <dsp:cNvSpPr/>
      </dsp:nvSpPr>
      <dsp:spPr>
        <a:xfrm>
          <a:off x="4007509" y="1228413"/>
          <a:ext cx="2360384" cy="561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2757"/>
              </a:lnTo>
              <a:lnTo>
                <a:pt x="2360384" y="382757"/>
              </a:lnTo>
              <a:lnTo>
                <a:pt x="2360384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507A4-71A7-D944-882D-B994006241EF}">
      <dsp:nvSpPr>
        <dsp:cNvPr id="0" name=""/>
        <dsp:cNvSpPr/>
      </dsp:nvSpPr>
      <dsp:spPr>
        <a:xfrm>
          <a:off x="3961789" y="1228413"/>
          <a:ext cx="91440" cy="5616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322A6-3AAA-064E-808A-B4E5E0198969}">
      <dsp:nvSpPr>
        <dsp:cNvPr id="0" name=""/>
        <dsp:cNvSpPr/>
      </dsp:nvSpPr>
      <dsp:spPr>
        <a:xfrm>
          <a:off x="1647125" y="1228413"/>
          <a:ext cx="2360384" cy="561664"/>
        </a:xfrm>
        <a:custGeom>
          <a:avLst/>
          <a:gdLst/>
          <a:ahLst/>
          <a:cxnLst/>
          <a:rect l="0" t="0" r="0" b="0"/>
          <a:pathLst>
            <a:path>
              <a:moveTo>
                <a:pt x="2360384" y="0"/>
              </a:moveTo>
              <a:lnTo>
                <a:pt x="2360384" y="382757"/>
              </a:lnTo>
              <a:lnTo>
                <a:pt x="0" y="382757"/>
              </a:lnTo>
              <a:lnTo>
                <a:pt x="0" y="56166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BE93B-BF50-014B-AF8A-C96E190F0C32}">
      <dsp:nvSpPr>
        <dsp:cNvPr id="0" name=""/>
        <dsp:cNvSpPr/>
      </dsp:nvSpPr>
      <dsp:spPr>
        <a:xfrm>
          <a:off x="681513" y="2086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C096F-706E-C248-AC93-3AEAA9998D33}">
      <dsp:nvSpPr>
        <dsp:cNvPr id="0" name=""/>
        <dsp:cNvSpPr/>
      </dsp:nvSpPr>
      <dsp:spPr>
        <a:xfrm>
          <a:off x="896094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Definition: Big data is a field that treats ways to analyze, systematically extract information from, or otherwise deal with data sets that are too large or complex to be dealt with by traditional data-processing application software.</a:t>
          </a:r>
          <a:endParaRPr lang="en-US" sz="900" kern="1200"/>
        </a:p>
      </dsp:txBody>
      <dsp:txXfrm>
        <a:off x="932012" y="241856"/>
        <a:ext cx="1859387" cy="1154490"/>
      </dsp:txXfrm>
    </dsp:sp>
    <dsp:sp modelId="{463306EE-713E-E04A-8665-E6F816A6A385}">
      <dsp:nvSpPr>
        <dsp:cNvPr id="0" name=""/>
        <dsp:cNvSpPr/>
      </dsp:nvSpPr>
      <dsp:spPr>
        <a:xfrm>
          <a:off x="3041898" y="2086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DF744-0793-E544-B0ED-DCC3E7F0E053}">
      <dsp:nvSpPr>
        <dsp:cNvPr id="0" name=""/>
        <dsp:cNvSpPr/>
      </dsp:nvSpPr>
      <dsp:spPr>
        <a:xfrm>
          <a:off x="3256478" y="205938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The 3 Vs of Big Data:</a:t>
          </a:r>
          <a:endParaRPr lang="en-US" sz="900" kern="1200"/>
        </a:p>
      </dsp:txBody>
      <dsp:txXfrm>
        <a:off x="3292396" y="241856"/>
        <a:ext cx="1859387" cy="1154490"/>
      </dsp:txXfrm>
    </dsp:sp>
    <dsp:sp modelId="{BF867598-6F97-7E49-950A-7E513DD3B404}">
      <dsp:nvSpPr>
        <dsp:cNvPr id="0" name=""/>
        <dsp:cNvSpPr/>
      </dsp:nvSpPr>
      <dsp:spPr>
        <a:xfrm>
          <a:off x="681513" y="1790077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BF553-FF6E-7F40-AEE8-BA9DDC877690}">
      <dsp:nvSpPr>
        <dsp:cNvPr id="0" name=""/>
        <dsp:cNvSpPr/>
      </dsp:nvSpPr>
      <dsp:spPr>
        <a:xfrm>
          <a:off x="896094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Volume: Amount of data generated through various sources</a:t>
          </a:r>
          <a:endParaRPr lang="en-US" sz="900" kern="1200"/>
        </a:p>
      </dsp:txBody>
      <dsp:txXfrm>
        <a:off x="932012" y="2029847"/>
        <a:ext cx="1859387" cy="1154490"/>
      </dsp:txXfrm>
    </dsp:sp>
    <dsp:sp modelId="{5E70E9A2-C4D0-104A-A8FC-88D5143C832B}">
      <dsp:nvSpPr>
        <dsp:cNvPr id="0" name=""/>
        <dsp:cNvSpPr/>
      </dsp:nvSpPr>
      <dsp:spPr>
        <a:xfrm>
          <a:off x="3041898" y="1790077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24210-1430-834B-BAA6-582F976ECB24}">
      <dsp:nvSpPr>
        <dsp:cNvPr id="0" name=""/>
        <dsp:cNvSpPr/>
      </dsp:nvSpPr>
      <dsp:spPr>
        <a:xfrm>
          <a:off x="3256478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Velocity: Speed at which new data is generated and moved</a:t>
          </a:r>
          <a:endParaRPr lang="en-US" sz="900" kern="1200"/>
        </a:p>
      </dsp:txBody>
      <dsp:txXfrm>
        <a:off x="3292396" y="2029847"/>
        <a:ext cx="1859387" cy="1154490"/>
      </dsp:txXfrm>
    </dsp:sp>
    <dsp:sp modelId="{348E7FA2-80E1-6E42-AEB5-23AE4B9FF6C2}">
      <dsp:nvSpPr>
        <dsp:cNvPr id="0" name=""/>
        <dsp:cNvSpPr/>
      </dsp:nvSpPr>
      <dsp:spPr>
        <a:xfrm>
          <a:off x="5402282" y="1790077"/>
          <a:ext cx="1931223" cy="1226326"/>
        </a:xfrm>
        <a:prstGeom prst="roundRect">
          <a:avLst>
            <a:gd name="adj" fmla="val 10000"/>
          </a:avLst>
        </a:prstGeom>
        <a:solidFill>
          <a:schemeClr val="accent4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6F7B2-EAB1-C845-93B4-F33A5C1AEE5A}">
      <dsp:nvSpPr>
        <dsp:cNvPr id="0" name=""/>
        <dsp:cNvSpPr/>
      </dsp:nvSpPr>
      <dsp:spPr>
        <a:xfrm>
          <a:off x="5616862" y="1993929"/>
          <a:ext cx="1931223" cy="12263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Variety: Different types of data (structured, unstructured, semi-structured)</a:t>
          </a:r>
          <a:endParaRPr lang="en-US" sz="900" kern="1200"/>
        </a:p>
      </dsp:txBody>
      <dsp:txXfrm>
        <a:off x="5652780" y="2029847"/>
        <a:ext cx="1859387" cy="1154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1FFBA-D1BF-3541-8C52-2F3ED8760001}">
      <dsp:nvSpPr>
        <dsp:cNvPr id="0" name=""/>
        <dsp:cNvSpPr/>
      </dsp:nvSpPr>
      <dsp:spPr>
        <a:xfrm>
          <a:off x="2411" y="367891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Capturing Data: High velocity and volume data can be difficult to capture and record.</a:t>
          </a:r>
          <a:endParaRPr lang="en-US" sz="1400" kern="1200" dirty="0"/>
        </a:p>
      </dsp:txBody>
      <dsp:txXfrm>
        <a:off x="2411" y="367891"/>
        <a:ext cx="1912739" cy="1147643"/>
      </dsp:txXfrm>
    </dsp:sp>
    <dsp:sp modelId="{E656020F-0593-F74B-86E8-913C8BC693CA}">
      <dsp:nvSpPr>
        <dsp:cNvPr id="0" name=""/>
        <dsp:cNvSpPr/>
      </dsp:nvSpPr>
      <dsp:spPr>
        <a:xfrm>
          <a:off x="2106423" y="367891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Storing Data: Large data sets require significant storage capacity.</a:t>
          </a:r>
          <a:endParaRPr lang="en-US" sz="1400" kern="1200" dirty="0"/>
        </a:p>
      </dsp:txBody>
      <dsp:txXfrm>
        <a:off x="2106423" y="367891"/>
        <a:ext cx="1912739" cy="1147643"/>
      </dsp:txXfrm>
    </dsp:sp>
    <dsp:sp modelId="{9CCE63A1-91B8-6548-8EF9-6CED52B398F6}">
      <dsp:nvSpPr>
        <dsp:cNvPr id="0" name=""/>
        <dsp:cNvSpPr/>
      </dsp:nvSpPr>
      <dsp:spPr>
        <a:xfrm>
          <a:off x="4210436" y="367891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Analyzing Data: Extracting meaningful insights from large, complex datasets can be challenging.</a:t>
          </a:r>
          <a:endParaRPr lang="en-US" sz="1400" kern="1200"/>
        </a:p>
      </dsp:txBody>
      <dsp:txXfrm>
        <a:off x="4210436" y="367891"/>
        <a:ext cx="1912739" cy="1147643"/>
      </dsp:txXfrm>
    </dsp:sp>
    <dsp:sp modelId="{C44132DE-65D6-B244-BABB-CB2827392F94}">
      <dsp:nvSpPr>
        <dsp:cNvPr id="0" name=""/>
        <dsp:cNvSpPr/>
      </dsp:nvSpPr>
      <dsp:spPr>
        <a:xfrm>
          <a:off x="6314449" y="367891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Searching Data: With large datasets, it can be difficult to find specific information.</a:t>
          </a:r>
          <a:endParaRPr lang="en-US" sz="1400" kern="1200"/>
        </a:p>
      </dsp:txBody>
      <dsp:txXfrm>
        <a:off x="6314449" y="367891"/>
        <a:ext cx="1912739" cy="1147643"/>
      </dsp:txXfrm>
    </dsp:sp>
    <dsp:sp modelId="{5728FACC-D0ED-B342-99B1-63BF5A07BAF9}">
      <dsp:nvSpPr>
        <dsp:cNvPr id="0" name=""/>
        <dsp:cNvSpPr/>
      </dsp:nvSpPr>
      <dsp:spPr>
        <a:xfrm>
          <a:off x="1054417" y="1706808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Sharing Data: Transferring large amounts of data can be time-consuming and resource-intensive.</a:t>
          </a:r>
          <a:endParaRPr lang="en-US" sz="1400" kern="1200"/>
        </a:p>
      </dsp:txBody>
      <dsp:txXfrm>
        <a:off x="1054417" y="1706808"/>
        <a:ext cx="1912739" cy="1147643"/>
      </dsp:txXfrm>
    </dsp:sp>
    <dsp:sp modelId="{AAF49018-AED4-3340-BFAD-47B31EF6A943}">
      <dsp:nvSpPr>
        <dsp:cNvPr id="0" name=""/>
        <dsp:cNvSpPr/>
      </dsp:nvSpPr>
      <dsp:spPr>
        <a:xfrm>
          <a:off x="3158430" y="1706808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Visualizing Data: Presenting data in a comprehensible manner can be challenging with big data.</a:t>
          </a:r>
          <a:endParaRPr lang="en-US" sz="1400" kern="1200"/>
        </a:p>
      </dsp:txBody>
      <dsp:txXfrm>
        <a:off x="3158430" y="1706808"/>
        <a:ext cx="1912739" cy="1147643"/>
      </dsp:txXfrm>
    </dsp:sp>
    <dsp:sp modelId="{A5A72CC6-F568-FD49-AED8-8499EA9EB533}">
      <dsp:nvSpPr>
        <dsp:cNvPr id="0" name=""/>
        <dsp:cNvSpPr/>
      </dsp:nvSpPr>
      <dsp:spPr>
        <a:xfrm>
          <a:off x="5262443" y="1706808"/>
          <a:ext cx="1912739" cy="11476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Privacy Concerns: The more data collected, the bigger the concern for data privacy.</a:t>
          </a:r>
          <a:endParaRPr lang="en-US" sz="1400" kern="1200"/>
        </a:p>
      </dsp:txBody>
      <dsp:txXfrm>
        <a:off x="5262443" y="1706808"/>
        <a:ext cx="1912739" cy="1147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757E7-929D-4743-A028-96EB30F0C028}">
      <dsp:nvSpPr>
        <dsp:cNvPr id="0" name=""/>
        <dsp:cNvSpPr/>
      </dsp:nvSpPr>
      <dsp:spPr>
        <a:xfrm>
          <a:off x="1004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12AD1-AAE4-D046-ADB3-3F75FD2F65FC}">
      <dsp:nvSpPr>
        <dsp:cNvPr id="0" name=""/>
        <dsp:cNvSpPr/>
      </dsp:nvSpPr>
      <dsp:spPr>
        <a:xfrm>
          <a:off x="392794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Hadoop is an open-source software framework that allows for distributed processing of large datasets across clusters of computers using simple programming models.</a:t>
          </a:r>
          <a:endParaRPr lang="en-US" sz="1900" kern="1200"/>
        </a:p>
      </dsp:txBody>
      <dsp:txXfrm>
        <a:off x="458374" y="743311"/>
        <a:ext cx="3394950" cy="2107920"/>
      </dsp:txXfrm>
    </dsp:sp>
    <dsp:sp modelId="{2136C7A5-64CE-2045-B876-B4F2DFFE6C40}">
      <dsp:nvSpPr>
        <dsp:cNvPr id="0" name=""/>
        <dsp:cNvSpPr/>
      </dsp:nvSpPr>
      <dsp:spPr>
        <a:xfrm>
          <a:off x="4310695" y="305531"/>
          <a:ext cx="3526110" cy="2239080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4B40D-9BB5-B74E-A452-44C37246223F}">
      <dsp:nvSpPr>
        <dsp:cNvPr id="0" name=""/>
        <dsp:cNvSpPr/>
      </dsp:nvSpPr>
      <dsp:spPr>
        <a:xfrm>
          <a:off x="4702485" y="67773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It's designed to scale up from single servers to thousands of machines, each providing local computation and storage.</a:t>
          </a:r>
          <a:endParaRPr lang="en-US" sz="1900" kern="1200"/>
        </a:p>
      </dsp:txBody>
      <dsp:txXfrm>
        <a:off x="4768065" y="743311"/>
        <a:ext cx="3394950" cy="2107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557FF-1C74-C749-A788-27C153DF223A}">
      <dsp:nvSpPr>
        <dsp:cNvPr id="0" name=""/>
        <dsp:cNvSpPr/>
      </dsp:nvSpPr>
      <dsp:spPr>
        <a:xfrm>
          <a:off x="654691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HDFS: A distributed file-system that stores data on commodity machines, providing high aggregate bandwidth.</a:t>
          </a:r>
          <a:endParaRPr lang="en-US" sz="900" kern="1200" dirty="0"/>
        </a:p>
      </dsp:txBody>
      <dsp:txXfrm>
        <a:off x="654691" y="1818"/>
        <a:ext cx="1609352" cy="965611"/>
      </dsp:txXfrm>
    </dsp:sp>
    <dsp:sp modelId="{46A23746-4AC4-8E4B-BCE7-89A7507CC5E7}">
      <dsp:nvSpPr>
        <dsp:cNvPr id="0" name=""/>
        <dsp:cNvSpPr/>
      </dsp:nvSpPr>
      <dsp:spPr>
        <a:xfrm>
          <a:off x="2424979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/>
            <a:t>YARN (Yet Another Resource Negotiator): A resource-management platform responsible for managing compute resources in clusters and using them for scheduling applications.</a:t>
          </a:r>
          <a:endParaRPr lang="en-US" sz="900" kern="1200" dirty="0"/>
        </a:p>
      </dsp:txBody>
      <dsp:txXfrm>
        <a:off x="2424979" y="1818"/>
        <a:ext cx="1609352" cy="965611"/>
      </dsp:txXfrm>
    </dsp:sp>
    <dsp:sp modelId="{CC971E86-310C-7A42-89E3-5F3B50D24B85}">
      <dsp:nvSpPr>
        <dsp:cNvPr id="0" name=""/>
        <dsp:cNvSpPr/>
      </dsp:nvSpPr>
      <dsp:spPr>
        <a:xfrm>
          <a:off x="4195267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MapReduce: A programming model for large scale data processing.</a:t>
          </a:r>
          <a:endParaRPr lang="en-US" sz="900" kern="1200"/>
        </a:p>
      </dsp:txBody>
      <dsp:txXfrm>
        <a:off x="4195267" y="1818"/>
        <a:ext cx="1609352" cy="965611"/>
      </dsp:txXfrm>
    </dsp:sp>
    <dsp:sp modelId="{408790FE-3F2A-B749-80D2-B6ABFA657CB2}">
      <dsp:nvSpPr>
        <dsp:cNvPr id="0" name=""/>
        <dsp:cNvSpPr/>
      </dsp:nvSpPr>
      <dsp:spPr>
        <a:xfrm>
          <a:off x="5965555" y="1818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Spark: An open-source distributed computing system that can process data in parallel.</a:t>
          </a:r>
          <a:endParaRPr lang="en-US" sz="900" kern="1200"/>
        </a:p>
      </dsp:txBody>
      <dsp:txXfrm>
        <a:off x="5965555" y="1818"/>
        <a:ext cx="1609352" cy="965611"/>
      </dsp:txXfrm>
    </dsp:sp>
    <dsp:sp modelId="{7262797D-30C1-4E46-8A68-15E62C149647}">
      <dsp:nvSpPr>
        <dsp:cNvPr id="0" name=""/>
        <dsp:cNvSpPr/>
      </dsp:nvSpPr>
      <dsp:spPr>
        <a:xfrm>
          <a:off x="654691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Hive: A data warehousing infrastructure built on top of Hadoop that provides data summarization, query, and analysis.</a:t>
          </a:r>
          <a:endParaRPr lang="en-US" sz="900" kern="1200"/>
        </a:p>
      </dsp:txBody>
      <dsp:txXfrm>
        <a:off x="654691" y="1128365"/>
        <a:ext cx="1609352" cy="965611"/>
      </dsp:txXfrm>
    </dsp:sp>
    <dsp:sp modelId="{1F47944D-A2EF-674F-9EC8-E32EB2EECB45}">
      <dsp:nvSpPr>
        <dsp:cNvPr id="0" name=""/>
        <dsp:cNvSpPr/>
      </dsp:nvSpPr>
      <dsp:spPr>
        <a:xfrm>
          <a:off x="2424979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HBase: A distributed, scalable, big data store, modelled after Google's Bigtable.</a:t>
          </a:r>
          <a:endParaRPr lang="en-US" sz="900" kern="1200"/>
        </a:p>
      </dsp:txBody>
      <dsp:txXfrm>
        <a:off x="2424979" y="1128365"/>
        <a:ext cx="1609352" cy="965611"/>
      </dsp:txXfrm>
    </dsp:sp>
    <dsp:sp modelId="{5516730E-21AE-9F40-96A2-B0F1609F2BAF}">
      <dsp:nvSpPr>
        <dsp:cNvPr id="0" name=""/>
        <dsp:cNvSpPr/>
      </dsp:nvSpPr>
      <dsp:spPr>
        <a:xfrm>
          <a:off x="4195267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NiFi: An open-source software project designed to automate the flow of data between software systems.</a:t>
          </a:r>
          <a:endParaRPr lang="en-US" sz="900" kern="1200"/>
        </a:p>
      </dsp:txBody>
      <dsp:txXfrm>
        <a:off x="4195267" y="1128365"/>
        <a:ext cx="1609352" cy="965611"/>
      </dsp:txXfrm>
    </dsp:sp>
    <dsp:sp modelId="{C73287B3-AC4E-0E4D-A91B-556573E8D85B}">
      <dsp:nvSpPr>
        <dsp:cNvPr id="0" name=""/>
        <dsp:cNvSpPr/>
      </dsp:nvSpPr>
      <dsp:spPr>
        <a:xfrm>
          <a:off x="5965555" y="1128365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/>
            <a:t>Kafka: A distributed streaming platform that uses publish-subscribe model.</a:t>
          </a:r>
          <a:endParaRPr lang="en-US" sz="900" kern="1200"/>
        </a:p>
      </dsp:txBody>
      <dsp:txXfrm>
        <a:off x="5965555" y="1128365"/>
        <a:ext cx="1609352" cy="965611"/>
      </dsp:txXfrm>
    </dsp:sp>
    <dsp:sp modelId="{C9ED08F7-94BF-5E40-8AA8-AB82E0F0BF9B}">
      <dsp:nvSpPr>
        <dsp:cNvPr id="0" name=""/>
        <dsp:cNvSpPr/>
      </dsp:nvSpPr>
      <dsp:spPr>
        <a:xfrm>
          <a:off x="3310123" y="2254912"/>
          <a:ext cx="1609352" cy="965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i="0" kern="1200" dirty="0" err="1"/>
            <a:t>Solr</a:t>
          </a:r>
          <a:r>
            <a:rPr lang="en-US" sz="900" b="0" i="0" kern="1200" dirty="0"/>
            <a:t>: An open-source search platform built on Apache Lucene.</a:t>
          </a:r>
          <a:endParaRPr lang="en-US" sz="900" kern="1200" dirty="0"/>
        </a:p>
      </dsp:txBody>
      <dsp:txXfrm>
        <a:off x="3310123" y="2254912"/>
        <a:ext cx="1609352" cy="9656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15594-2065-1648-AAB0-1D2DEBAAEA95}">
      <dsp:nvSpPr>
        <dsp:cNvPr id="0" name=""/>
        <dsp:cNvSpPr/>
      </dsp:nvSpPr>
      <dsp:spPr>
        <a:xfrm>
          <a:off x="492" y="447498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Distributed Storage spreads data across a network of connected machines.</a:t>
          </a:r>
          <a:endParaRPr lang="en-US" sz="1100" kern="1200"/>
        </a:p>
      </dsp:txBody>
      <dsp:txXfrm>
        <a:off x="492" y="447498"/>
        <a:ext cx="1922673" cy="1153604"/>
      </dsp:txXfrm>
    </dsp:sp>
    <dsp:sp modelId="{0086F539-3957-2F46-81BD-F3846B869561}">
      <dsp:nvSpPr>
        <dsp:cNvPr id="0" name=""/>
        <dsp:cNvSpPr/>
      </dsp:nvSpPr>
      <dsp:spPr>
        <a:xfrm>
          <a:off x="2115433" y="447498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HDFS operates on the principle of distributed storage. It splits large data files into smaller blocks (default 128MB), then these blocks are distributed across the cluster of machines.</a:t>
          </a:r>
          <a:endParaRPr lang="en-US" sz="1100" kern="1200"/>
        </a:p>
      </dsp:txBody>
      <dsp:txXfrm>
        <a:off x="2115433" y="447498"/>
        <a:ext cx="1922673" cy="1153604"/>
      </dsp:txXfrm>
    </dsp:sp>
    <dsp:sp modelId="{543C7C41-3B45-AD46-AF99-060CB20C6C48}">
      <dsp:nvSpPr>
        <dsp:cNvPr id="0" name=""/>
        <dsp:cNvSpPr/>
      </dsp:nvSpPr>
      <dsp:spPr>
        <a:xfrm>
          <a:off x="1057963" y="1793369"/>
          <a:ext cx="1922673" cy="11536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HDFS follows a master/slave architecture with NameNode as master (maintaining metadata) and DataNode as slave (stores actual data).</a:t>
          </a:r>
          <a:endParaRPr lang="en-US" sz="1100" kern="1200"/>
        </a:p>
      </dsp:txBody>
      <dsp:txXfrm>
        <a:off x="1057963" y="1793369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FED69-796E-5A46-8A5F-0152963E8BF3}">
      <dsp:nvSpPr>
        <dsp:cNvPr id="0" name=""/>
        <dsp:cNvSpPr/>
      </dsp:nvSpPr>
      <dsp:spPr>
        <a:xfrm>
          <a:off x="713854" y="156"/>
          <a:ext cx="2610891" cy="1566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Distributed processing is the method in which a task is divided into multiple tasks that are processed independently on several machines.</a:t>
          </a:r>
          <a:endParaRPr lang="en-US" sz="1100" kern="1200" dirty="0"/>
        </a:p>
      </dsp:txBody>
      <dsp:txXfrm>
        <a:off x="713854" y="156"/>
        <a:ext cx="2610891" cy="1566535"/>
      </dsp:txXfrm>
    </dsp:sp>
    <dsp:sp modelId="{BCAE8680-14F8-234E-BC5A-65A7621D237C}">
      <dsp:nvSpPr>
        <dsp:cNvPr id="0" name=""/>
        <dsp:cNvSpPr/>
      </dsp:nvSpPr>
      <dsp:spPr>
        <a:xfrm>
          <a:off x="713854" y="1827780"/>
          <a:ext cx="2610891" cy="15665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MapReduce is the key to distributed processing in Hadoop. It splits the input data-set into independent chunks which are processed by the map tasks in a parallel manner. The framework sorts the outputs of the maps, which are then input to the reduce tasks.</a:t>
          </a:r>
          <a:endParaRPr lang="en-US" sz="1100" kern="1200"/>
        </a:p>
      </dsp:txBody>
      <dsp:txXfrm>
        <a:off x="713854" y="1827780"/>
        <a:ext cx="2610891" cy="1566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748E3-8333-1A43-A789-74B9DEBD5E82}">
      <dsp:nvSpPr>
        <dsp:cNvPr id="0" name=""/>
        <dsp:cNvSpPr/>
      </dsp:nvSpPr>
      <dsp:spPr>
        <a:xfrm>
          <a:off x="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6F2A3-DDB7-494B-BB7D-74044113A130}">
      <dsp:nvSpPr>
        <dsp:cNvPr id="0" name=""/>
        <dsp:cNvSpPr/>
      </dsp:nvSpPr>
      <dsp:spPr>
        <a:xfrm>
          <a:off x="25717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Healthcare: Big data is used for predictive analytics, patient monitoring, drug discovery, and telemedicine.</a:t>
          </a:r>
          <a:endParaRPr lang="en-US" sz="1500" kern="1200"/>
        </a:p>
      </dsp:txBody>
      <dsp:txXfrm>
        <a:off x="300222" y="1041500"/>
        <a:ext cx="2228479" cy="1383659"/>
      </dsp:txXfrm>
    </dsp:sp>
    <dsp:sp modelId="{BB350C2A-47D9-9F45-8334-F9EDF2395079}">
      <dsp:nvSpPr>
        <dsp:cNvPr id="0" name=""/>
        <dsp:cNvSpPr/>
      </dsp:nvSpPr>
      <dsp:spPr>
        <a:xfrm>
          <a:off x="2828924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877EE-F9E6-4949-9D00-E9D90C4E976F}">
      <dsp:nvSpPr>
        <dsp:cNvPr id="0" name=""/>
        <dsp:cNvSpPr/>
      </dsp:nvSpPr>
      <dsp:spPr>
        <a:xfrm>
          <a:off x="3086099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Retail: Used for customer segmentation, personalized marketing, inventory management.</a:t>
          </a:r>
          <a:endParaRPr lang="en-US" sz="1500" kern="1200" dirty="0"/>
        </a:p>
      </dsp:txBody>
      <dsp:txXfrm>
        <a:off x="3129147" y="1041500"/>
        <a:ext cx="2228479" cy="1383659"/>
      </dsp:txXfrm>
    </dsp:sp>
    <dsp:sp modelId="{D6AB1539-4C5E-4449-BEDA-0AD338ACCF69}">
      <dsp:nvSpPr>
        <dsp:cNvPr id="0" name=""/>
        <dsp:cNvSpPr/>
      </dsp:nvSpPr>
      <dsp:spPr>
        <a:xfrm>
          <a:off x="5657850" y="754135"/>
          <a:ext cx="2314575" cy="1469755"/>
        </a:xfrm>
        <a:prstGeom prst="roundRect">
          <a:avLst>
            <a:gd name="adj" fmla="val 1000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19832-CB1E-F342-878F-BF89936F9024}">
      <dsp:nvSpPr>
        <dsp:cNvPr id="0" name=""/>
        <dsp:cNvSpPr/>
      </dsp:nvSpPr>
      <dsp:spPr>
        <a:xfrm>
          <a:off x="5915024" y="998452"/>
          <a:ext cx="2314575" cy="14697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Banking: Fraud detection, risk management, customer analytics are some of the applications.</a:t>
          </a:r>
          <a:endParaRPr lang="en-US" sz="1500" kern="1200"/>
        </a:p>
      </dsp:txBody>
      <dsp:txXfrm>
        <a:off x="5958072" y="1041500"/>
        <a:ext cx="2228479" cy="1383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7/27/23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Introduction to Big Data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4816"/>
            <a:ext cx="7772400" cy="1021556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b="1" i="0" dirty="0">
                <a:effectLst/>
              </a:rPr>
              <a:t>Big Data Case Study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54C81E-AB31-9A90-461C-92F391A0C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689759"/>
            <a:ext cx="7772400" cy="1125140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</a:rPr>
              <a:t>Netflix uses big data for personalizing content recommendations, optimizing streaming and buffering techniques, and even in the creation of new series and movies.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8" name="Picture 6" descr="Netflix Logo transparent PNG - StickPNG">
            <a:extLst>
              <a:ext uri="{FF2B5EF4-FFF2-40B4-BE49-F238E27FC236}">
                <a16:creationId xmlns:a16="http://schemas.microsoft.com/office/drawing/2014/main" id="{0F37FBD1-7A6D-A6A6-E2C6-F4CAC03D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751" y="2814899"/>
            <a:ext cx="3550498" cy="19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F054C81E-AB31-9A90-461C-92F391A0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</p:spPr>
        <p:txBody>
          <a:bodyPr wrap="square" anchor="t">
            <a:normAutofit fontScale="92500"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</a:rPr>
              <a:t>Option 1:</a:t>
            </a:r>
            <a:r>
              <a:rPr lang="en-US" sz="2500" b="0" i="0" dirty="0">
                <a:effectLst/>
              </a:rPr>
              <a:t> Local Deployment using Virtual Machine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</a:rPr>
              <a:t>Option 2:</a:t>
            </a:r>
            <a:r>
              <a:rPr lang="en-US" sz="2500" b="0" i="0" dirty="0">
                <a:effectLst/>
              </a:rPr>
              <a:t> Cloud Deployment using Google Cloud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b="0" i="0" dirty="0">
              <a:effectLst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</a:rPr>
              <a:t>Choose one option and stick with it for the entire semester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</a:rPr>
              <a:t>Detailed instructions can be found in the course material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5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</a:rPr>
              <a:t>Submission: </a:t>
            </a:r>
            <a:r>
              <a:rPr lang="en-US" sz="2500" b="0" dirty="0">
                <a:effectLst/>
              </a:rPr>
              <a:t>Screen Shot of the working User Interfaces in the deployment instructions.</a:t>
            </a:r>
          </a:p>
          <a:p>
            <a:pPr>
              <a:lnSpc>
                <a:spcPct val="90000"/>
              </a:lnSpc>
            </a:pPr>
            <a:endParaRPr lang="en-US" sz="2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>
                <a:effectLst/>
              </a:rPr>
              <a:t>Assignment: Deploying Big Data Infrastructure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4440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FE513B-2122-B98F-78F2-C76BA797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dirty="0">
                <a:effectLst/>
              </a:rPr>
              <a:t>Course Objectives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1AD3671-1C2C-A024-C29F-4641370C5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6" name="Content Placeholder 1">
            <a:extLst>
              <a:ext uri="{FF2B5EF4-FFF2-40B4-BE49-F238E27FC236}">
                <a16:creationId xmlns:a16="http://schemas.microsoft.com/office/drawing/2014/main" id="{ED5EB536-91FB-21CC-23F0-64FD9F846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50697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99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What is Big Data?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720E956-FB0D-F385-BD3C-286962A57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61575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56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Challenges of Big Data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A0D1FF9-7D04-85D2-0116-22467DDFC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5E7ACDC-ACBE-E986-BAE7-6D780640E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97848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220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Introduction to Hadoop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1D327E1-3A0F-49A8-9EC5-4BC6E6DC7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20161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51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Hadoop Ecosystem Components</a:t>
            </a:r>
            <a:endParaRPr lang="en-US" sz="3700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FB7609EE-D510-FB47-0D0A-7A6704BDCF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92690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65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Understanding Distributed Storage</a:t>
            </a:r>
            <a:endParaRPr lang="en-US" sz="37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9548509-DCEB-FF9A-27FB-23DD197D23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29100451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HDFS Architecture Guide">
            <a:extLst>
              <a:ext uri="{FF2B5EF4-FFF2-40B4-BE49-F238E27FC236}">
                <a16:creationId xmlns:a16="http://schemas.microsoft.com/office/drawing/2014/main" id="{91666D12-ADE6-51B9-5FFC-41797A4217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01699"/>
            <a:ext cx="4038600" cy="27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33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>
                <a:effectLst/>
              </a:rPr>
              <a:t>Understanding Distributed Processing</a:t>
            </a:r>
            <a:endParaRPr lang="en-US" sz="34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8CF7585-7E86-9448-56BE-FBD91A41E8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8013288"/>
              </p:ext>
            </p:extLst>
          </p:nvPr>
        </p:nvGraphicFramePr>
        <p:xfrm>
          <a:off x="457200" y="1200151"/>
          <a:ext cx="4038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0" name="Picture 6" descr="Learn Everything about MapReduce Architecture &amp; its Components">
            <a:extLst>
              <a:ext uri="{FF2B5EF4-FFF2-40B4-BE49-F238E27FC236}">
                <a16:creationId xmlns:a16="http://schemas.microsoft.com/office/drawing/2014/main" id="{83C6080E-ED95-5DEB-F9A9-FBF66F89EC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91891"/>
            <a:ext cx="4038600" cy="301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3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ADE79-4617-1123-7748-2FCCE7B2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Big Data Use Cases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447113A-DAB1-136D-0B14-05D738FBB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6347B35-E78F-33B6-C093-CD37C6DC7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23178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30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771</Words>
  <Application>Microsoft Macintosh PowerPoint</Application>
  <PresentationFormat>On-screen Show (16:9)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Introduction to Big Data</vt:lpstr>
      <vt:lpstr>Course Objectives</vt:lpstr>
      <vt:lpstr>What is Big Data?</vt:lpstr>
      <vt:lpstr>Challenges of Big Data</vt:lpstr>
      <vt:lpstr>Introduction to Hadoop</vt:lpstr>
      <vt:lpstr>Hadoop Ecosystem Components</vt:lpstr>
      <vt:lpstr>Understanding Distributed Storage</vt:lpstr>
      <vt:lpstr>Understanding Distributed Processing</vt:lpstr>
      <vt:lpstr>Big Data Use Cases</vt:lpstr>
      <vt:lpstr>Big Data Case Study</vt:lpstr>
      <vt:lpstr>Assignment: Deploying Big Data Infrastructure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82</cp:revision>
  <dcterms:created xsi:type="dcterms:W3CDTF">2015-02-06T15:48:06Z</dcterms:created>
  <dcterms:modified xsi:type="dcterms:W3CDTF">2023-07-28T05:25:47Z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